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6"/>
  </p:notesMasterIdLst>
  <p:sldIdLst>
    <p:sldId id="256" r:id="rId2"/>
    <p:sldId id="257" r:id="rId3"/>
    <p:sldId id="268" r:id="rId4"/>
    <p:sldId id="263" r:id="rId5"/>
    <p:sldId id="259" r:id="rId6"/>
    <p:sldId id="269" r:id="rId7"/>
    <p:sldId id="260" r:id="rId8"/>
    <p:sldId id="261" r:id="rId9"/>
    <p:sldId id="270" r:id="rId10"/>
    <p:sldId id="271" r:id="rId11"/>
    <p:sldId id="272" r:id="rId12"/>
    <p:sldId id="273" r:id="rId13"/>
    <p:sldId id="264" r:id="rId14"/>
    <p:sldId id="274" r:id="rId15"/>
  </p:sldIdLst>
  <p:sldSz cx="36576000" cy="20574000"/>
  <p:notesSz cx="6858000" cy="9144000"/>
  <p:embeddedFontLst>
    <p:embeddedFont>
      <p:font typeface="Poppins" pitchFamily="2" charset="77"/>
      <p:regular r:id="rId17"/>
      <p:bold r:id="rId18"/>
      <p:italic r:id="rId19"/>
      <p:boldItalic r:id="rId20"/>
    </p:embeddedFont>
    <p:embeddedFont>
      <p:font typeface="PT Sans" panose="020B0503020203020204" pitchFamily="34" charset="77"/>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480">
          <p15:clr>
            <a:srgbClr val="747775"/>
          </p15:clr>
        </p15:guide>
        <p15:guide id="2" pos="1152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8"/>
  </p:normalViewPr>
  <p:slideViewPr>
    <p:cSldViewPr snapToGrid="0">
      <p:cViewPr varScale="1">
        <p:scale>
          <a:sx n="35" d="100"/>
          <a:sy n="35" d="100"/>
        </p:scale>
        <p:origin x="1384" y="512"/>
      </p:cViewPr>
      <p:guideLst>
        <p:guide orient="horz" pos="6480"/>
        <p:guide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050d522c25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050d522c25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050d522c25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050d522c25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050d522c25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050d522c25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050d522c25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050d522c25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050d522c25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050d522c25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050d522c25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050d522c25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6731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050d522c25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050d522c25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E5000"/>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8594700" y="6754800"/>
            <a:ext cx="25023600" cy="7064400"/>
          </a:xfrm>
          <a:prstGeom prst="rect">
            <a:avLst/>
          </a:prstGeom>
        </p:spPr>
        <p:txBody>
          <a:bodyPr spcFirstLastPara="1" wrap="square" lIns="365700" tIns="365700" rIns="365700" bIns="365700" anchor="ctr" anchorCtr="0">
            <a:normAutofit/>
          </a:bodyPr>
          <a:lstStyle>
            <a:lvl1pPr lvl="0">
              <a:spcBef>
                <a:spcPts val="0"/>
              </a:spcBef>
              <a:spcAft>
                <a:spcPts val="0"/>
              </a:spcAft>
              <a:buClr>
                <a:schemeClr val="lt1"/>
              </a:buClr>
              <a:buSzPts val="20000"/>
              <a:buNone/>
              <a:defRPr sz="20000">
                <a:solidFill>
                  <a:schemeClr val="lt1"/>
                </a:solidFill>
              </a:defRPr>
            </a:lvl1pPr>
            <a:lvl2pPr lvl="1">
              <a:spcBef>
                <a:spcPts val="0"/>
              </a:spcBef>
              <a:spcAft>
                <a:spcPts val="0"/>
              </a:spcAft>
              <a:buClr>
                <a:schemeClr val="dk1"/>
              </a:buClr>
              <a:buSzPts val="11200"/>
              <a:buNone/>
              <a:defRPr sz="11200">
                <a:solidFill>
                  <a:schemeClr val="dk1"/>
                </a:solidFill>
              </a:defRPr>
            </a:lvl2pPr>
            <a:lvl3pPr lvl="2">
              <a:spcBef>
                <a:spcPts val="0"/>
              </a:spcBef>
              <a:spcAft>
                <a:spcPts val="0"/>
              </a:spcAft>
              <a:buClr>
                <a:schemeClr val="dk1"/>
              </a:buClr>
              <a:buSzPts val="11200"/>
              <a:buNone/>
              <a:defRPr sz="11200">
                <a:solidFill>
                  <a:schemeClr val="dk1"/>
                </a:solidFill>
              </a:defRPr>
            </a:lvl3pPr>
            <a:lvl4pPr lvl="3">
              <a:spcBef>
                <a:spcPts val="0"/>
              </a:spcBef>
              <a:spcAft>
                <a:spcPts val="0"/>
              </a:spcAft>
              <a:buClr>
                <a:schemeClr val="dk1"/>
              </a:buClr>
              <a:buSzPts val="11200"/>
              <a:buNone/>
              <a:defRPr sz="11200">
                <a:solidFill>
                  <a:schemeClr val="dk1"/>
                </a:solidFill>
              </a:defRPr>
            </a:lvl4pPr>
            <a:lvl5pPr lvl="4">
              <a:spcBef>
                <a:spcPts val="0"/>
              </a:spcBef>
              <a:spcAft>
                <a:spcPts val="0"/>
              </a:spcAft>
              <a:buClr>
                <a:schemeClr val="dk1"/>
              </a:buClr>
              <a:buSzPts val="11200"/>
              <a:buNone/>
              <a:defRPr sz="11200">
                <a:solidFill>
                  <a:schemeClr val="dk1"/>
                </a:solidFill>
              </a:defRPr>
            </a:lvl5pPr>
            <a:lvl6pPr lvl="5">
              <a:spcBef>
                <a:spcPts val="0"/>
              </a:spcBef>
              <a:spcAft>
                <a:spcPts val="0"/>
              </a:spcAft>
              <a:buClr>
                <a:schemeClr val="dk1"/>
              </a:buClr>
              <a:buSzPts val="11200"/>
              <a:buNone/>
              <a:defRPr sz="11200">
                <a:solidFill>
                  <a:schemeClr val="dk1"/>
                </a:solidFill>
              </a:defRPr>
            </a:lvl6pPr>
            <a:lvl7pPr lvl="6">
              <a:spcBef>
                <a:spcPts val="0"/>
              </a:spcBef>
              <a:spcAft>
                <a:spcPts val="0"/>
              </a:spcAft>
              <a:buClr>
                <a:schemeClr val="dk1"/>
              </a:buClr>
              <a:buSzPts val="11200"/>
              <a:buNone/>
              <a:defRPr sz="11200">
                <a:solidFill>
                  <a:schemeClr val="dk1"/>
                </a:solidFill>
              </a:defRPr>
            </a:lvl7pPr>
            <a:lvl8pPr lvl="7">
              <a:spcBef>
                <a:spcPts val="0"/>
              </a:spcBef>
              <a:spcAft>
                <a:spcPts val="0"/>
              </a:spcAft>
              <a:buClr>
                <a:schemeClr val="dk1"/>
              </a:buClr>
              <a:buSzPts val="11200"/>
              <a:buNone/>
              <a:defRPr sz="11200">
                <a:solidFill>
                  <a:schemeClr val="dk1"/>
                </a:solidFill>
              </a:defRPr>
            </a:lvl8pPr>
            <a:lvl9pPr lvl="8">
              <a:spcBef>
                <a:spcPts val="0"/>
              </a:spcBef>
              <a:spcAft>
                <a:spcPts val="0"/>
              </a:spcAft>
              <a:buClr>
                <a:schemeClr val="dk1"/>
              </a:buClr>
              <a:buSzPts val="11200"/>
              <a:buNone/>
              <a:defRPr sz="11200">
                <a:solidFill>
                  <a:schemeClr val="dk1"/>
                </a:solidFill>
              </a:defRPr>
            </a:lvl9pPr>
          </a:lstStyle>
          <a:p>
            <a:endParaRPr/>
          </a:p>
        </p:txBody>
      </p:sp>
      <p:pic>
        <p:nvPicPr>
          <p:cNvPr id="10" name="Google Shape;10;p2" title="Group 7402427 (1).png"/>
          <p:cNvPicPr preferRelativeResize="0"/>
          <p:nvPr/>
        </p:nvPicPr>
        <p:blipFill>
          <a:blip r:embed="rId2">
            <a:alphaModFix/>
          </a:blip>
          <a:stretch>
            <a:fillRect/>
          </a:stretch>
        </p:blipFill>
        <p:spPr>
          <a:xfrm>
            <a:off x="337500" y="0"/>
            <a:ext cx="5783527" cy="20574000"/>
          </a:xfrm>
          <a:prstGeom prst="rect">
            <a:avLst/>
          </a:prstGeom>
          <a:noFill/>
          <a:ln>
            <a:noFill/>
          </a:ln>
        </p:spPr>
      </p:pic>
      <p:pic>
        <p:nvPicPr>
          <p:cNvPr id="11" name="Google Shape;11;p2" title="26 White.png"/>
          <p:cNvPicPr preferRelativeResize="0"/>
          <p:nvPr/>
        </p:nvPicPr>
        <p:blipFill rotWithShape="1">
          <a:blip r:embed="rId3">
            <a:alphaModFix/>
          </a:blip>
          <a:srcRect t="592" b="592"/>
          <a:stretch/>
        </p:blipFill>
        <p:spPr>
          <a:xfrm>
            <a:off x="27334795" y="1616395"/>
            <a:ext cx="6935398" cy="41871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1 2 1 1 1">
  <p:cSld name="TITLE_1_2_1_1_1">
    <p:bg>
      <p:bgPr>
        <a:solidFill>
          <a:srgbClr val="FAFAFC"/>
        </a:solidFill>
        <a:effectLst/>
      </p:bgPr>
    </p:bg>
    <p:spTree>
      <p:nvGrpSpPr>
        <p:cNvPr id="1" name="Shape 39"/>
        <p:cNvGrpSpPr/>
        <p:nvPr/>
      </p:nvGrpSpPr>
      <p:grpSpPr>
        <a:xfrm>
          <a:off x="0" y="0"/>
          <a:ext cx="0" cy="0"/>
          <a:chOff x="0" y="0"/>
          <a:chExt cx="0" cy="0"/>
        </a:xfrm>
      </p:grpSpPr>
      <p:sp>
        <p:nvSpPr>
          <p:cNvPr id="40" name="Google Shape;40;p11"/>
          <p:cNvSpPr txBox="1">
            <a:spLocks noGrp="1"/>
          </p:cNvSpPr>
          <p:nvPr>
            <p:ph type="sldNum" idx="12"/>
          </p:nvPr>
        </p:nvSpPr>
        <p:spPr>
          <a:xfrm>
            <a:off x="33889831" y="18652867"/>
            <a:ext cx="2194800" cy="1574400"/>
          </a:xfrm>
          <a:prstGeom prst="rect">
            <a:avLst/>
          </a:prstGeom>
          <a:noFill/>
          <a:ln>
            <a:noFill/>
          </a:ln>
        </p:spPr>
        <p:txBody>
          <a:bodyPr spcFirstLastPara="1" wrap="square" lIns="365700" tIns="365700" rIns="365700" bIns="365700" anchor="ctr" anchorCtr="0">
            <a:noAutofit/>
          </a:bodyPr>
          <a:lstStyle>
            <a:lvl1pPr lvl="0">
              <a:buNone/>
              <a:defRPr sz="5600"/>
            </a:lvl1pPr>
            <a:lvl2pPr lvl="1">
              <a:buNone/>
              <a:defRPr sz="5600"/>
            </a:lvl2pPr>
            <a:lvl3pPr lvl="2">
              <a:buNone/>
              <a:defRPr sz="5600"/>
            </a:lvl3pPr>
            <a:lvl4pPr lvl="3">
              <a:buNone/>
              <a:defRPr sz="5600"/>
            </a:lvl4pPr>
            <a:lvl5pPr lvl="4">
              <a:buNone/>
              <a:defRPr sz="5600"/>
            </a:lvl5pPr>
            <a:lvl6pPr lvl="5">
              <a:buNone/>
              <a:defRPr sz="5600"/>
            </a:lvl6pPr>
            <a:lvl7pPr lvl="6">
              <a:buNone/>
              <a:defRPr sz="5600"/>
            </a:lvl7pPr>
            <a:lvl8pPr lvl="7">
              <a:buNone/>
              <a:defRPr sz="5600"/>
            </a:lvl8pPr>
            <a:lvl9pPr lvl="8">
              <a:buNone/>
              <a:defRPr sz="5600"/>
            </a:lvl9pPr>
          </a:lstStyle>
          <a:p>
            <a:pPr marL="0" lvl="0" indent="0" algn="l" rtl="0">
              <a:spcBef>
                <a:spcPts val="0"/>
              </a:spcBef>
              <a:spcAft>
                <a:spcPts val="0"/>
              </a:spcAft>
              <a:buNone/>
            </a:pPr>
            <a:fld id="{00000000-1234-1234-1234-123412341234}" type="slidenum">
              <a:rPr lang="en"/>
              <a:t>‹#›</a:t>
            </a:fld>
            <a:endParaRPr/>
          </a:p>
        </p:txBody>
      </p:sp>
      <p:pic>
        <p:nvPicPr>
          <p:cNvPr id="41" name="Google Shape;41;p11" title="Intro Slide.png"/>
          <p:cNvPicPr preferRelativeResize="0"/>
          <p:nvPr/>
        </p:nvPicPr>
        <p:blipFill>
          <a:blip r:embed="rId2">
            <a:alphaModFix/>
          </a:blip>
          <a:stretch>
            <a:fillRect/>
          </a:stretch>
        </p:blipFill>
        <p:spPr>
          <a:xfrm>
            <a:off x="0" y="0"/>
            <a:ext cx="36576031" cy="20574006"/>
          </a:xfrm>
          <a:prstGeom prst="rect">
            <a:avLst/>
          </a:prstGeom>
          <a:noFill/>
          <a:ln>
            <a:noFill/>
          </a:ln>
        </p:spPr>
      </p:pic>
      <p:pic>
        <p:nvPicPr>
          <p:cNvPr id="42" name="Google Shape;42;p11" title="Group 3.png"/>
          <p:cNvPicPr preferRelativeResize="0"/>
          <p:nvPr/>
        </p:nvPicPr>
        <p:blipFill rotWithShape="1">
          <a:blip r:embed="rId3">
            <a:alphaModFix/>
          </a:blip>
          <a:srcRect t="504" b="495"/>
          <a:stretch/>
        </p:blipFill>
        <p:spPr>
          <a:xfrm>
            <a:off x="609600" y="18073000"/>
            <a:ext cx="3253102" cy="196759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1 2 1 1 1 1">
  <p:cSld name="TITLE_1_2_1_1_1_1">
    <p:bg>
      <p:bgPr>
        <a:solidFill>
          <a:srgbClr val="FE5000"/>
        </a:solidFill>
        <a:effectLst/>
      </p:bgPr>
    </p:bg>
    <p:spTree>
      <p:nvGrpSpPr>
        <p:cNvPr id="1" name="Shape 43"/>
        <p:cNvGrpSpPr/>
        <p:nvPr/>
      </p:nvGrpSpPr>
      <p:grpSpPr>
        <a:xfrm>
          <a:off x="0" y="0"/>
          <a:ext cx="0" cy="0"/>
          <a:chOff x="0" y="0"/>
          <a:chExt cx="0" cy="0"/>
        </a:xfrm>
      </p:grpSpPr>
      <p:pic>
        <p:nvPicPr>
          <p:cNvPr id="44" name="Google Shape;44;p12" title="Intro Slide (1).png"/>
          <p:cNvPicPr preferRelativeResize="0"/>
          <p:nvPr/>
        </p:nvPicPr>
        <p:blipFill>
          <a:blip r:embed="rId2">
            <a:alphaModFix/>
          </a:blip>
          <a:stretch>
            <a:fillRect/>
          </a:stretch>
        </p:blipFill>
        <p:spPr>
          <a:xfrm>
            <a:off x="0" y="0"/>
            <a:ext cx="36576031" cy="20574006"/>
          </a:xfrm>
          <a:prstGeom prst="rect">
            <a:avLst/>
          </a:prstGeom>
          <a:noFill/>
          <a:ln>
            <a:noFill/>
          </a:ln>
        </p:spPr>
      </p:pic>
      <p:pic>
        <p:nvPicPr>
          <p:cNvPr id="45" name="Google Shape;45;p12" title="26 White.png"/>
          <p:cNvPicPr preferRelativeResize="0"/>
          <p:nvPr/>
        </p:nvPicPr>
        <p:blipFill rotWithShape="1">
          <a:blip r:embed="rId3">
            <a:alphaModFix/>
          </a:blip>
          <a:srcRect l="-7206" t="-10497" r="-31106"/>
          <a:stretch/>
        </p:blipFill>
        <p:spPr>
          <a:xfrm>
            <a:off x="490925" y="17430150"/>
            <a:ext cx="4868625" cy="23761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1 2 1 1 1 1 1">
  <p:cSld name="TITLE_1_2_1_1_1_1_1">
    <p:bg>
      <p:bgPr>
        <a:solidFill>
          <a:srgbClr val="FAFAFC"/>
        </a:solidFill>
        <a:effectLst/>
      </p:bgPr>
    </p:bg>
    <p:spTree>
      <p:nvGrpSpPr>
        <p:cNvPr id="1" name="Shape 46"/>
        <p:cNvGrpSpPr/>
        <p:nvPr/>
      </p:nvGrpSpPr>
      <p:grpSpPr>
        <a:xfrm>
          <a:off x="0" y="0"/>
          <a:ext cx="0" cy="0"/>
          <a:chOff x="0" y="0"/>
          <a:chExt cx="0" cy="0"/>
        </a:xfrm>
      </p:grpSpPr>
      <p:pic>
        <p:nvPicPr>
          <p:cNvPr id="47" name="Google Shape;47;p13" title="Interior Slide.png"/>
          <p:cNvPicPr preferRelativeResize="0"/>
          <p:nvPr/>
        </p:nvPicPr>
        <p:blipFill>
          <a:blip r:embed="rId2">
            <a:alphaModFix/>
          </a:blip>
          <a:stretch>
            <a:fillRect/>
          </a:stretch>
        </p:blipFill>
        <p:spPr>
          <a:xfrm>
            <a:off x="0" y="0"/>
            <a:ext cx="36576010" cy="20573960"/>
          </a:xfrm>
          <a:prstGeom prst="rect">
            <a:avLst/>
          </a:prstGeom>
          <a:noFill/>
          <a:ln>
            <a:noFill/>
          </a:ln>
        </p:spPr>
      </p:pic>
      <p:pic>
        <p:nvPicPr>
          <p:cNvPr id="48" name="Google Shape;48;p13" title="Group 3.png"/>
          <p:cNvPicPr preferRelativeResize="0"/>
          <p:nvPr/>
        </p:nvPicPr>
        <p:blipFill rotWithShape="1">
          <a:blip r:embed="rId3">
            <a:alphaModFix/>
          </a:blip>
          <a:srcRect t="504" b="495"/>
          <a:stretch/>
        </p:blipFill>
        <p:spPr>
          <a:xfrm>
            <a:off x="609600" y="18073000"/>
            <a:ext cx="3253102" cy="19675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2 1 1 1 1 1 1">
  <p:cSld name="TITLE_1_2_1_1_1_1_1_1">
    <p:bg>
      <p:bgPr>
        <a:solidFill>
          <a:srgbClr val="FAFAFC"/>
        </a:solidFill>
        <a:effectLst/>
      </p:bgPr>
    </p:bg>
    <p:spTree>
      <p:nvGrpSpPr>
        <p:cNvPr id="1" name="Shape 49"/>
        <p:cNvGrpSpPr/>
        <p:nvPr/>
      </p:nvGrpSpPr>
      <p:grpSpPr>
        <a:xfrm>
          <a:off x="0" y="0"/>
          <a:ext cx="0" cy="0"/>
          <a:chOff x="0" y="0"/>
          <a:chExt cx="0" cy="0"/>
        </a:xfrm>
      </p:grpSpPr>
      <p:pic>
        <p:nvPicPr>
          <p:cNvPr id="50" name="Google Shape;50;p14" title="Interior Slide.png"/>
          <p:cNvPicPr preferRelativeResize="0"/>
          <p:nvPr/>
        </p:nvPicPr>
        <p:blipFill>
          <a:blip r:embed="rId2">
            <a:alphaModFix/>
          </a:blip>
          <a:stretch>
            <a:fillRect/>
          </a:stretch>
        </p:blipFill>
        <p:spPr>
          <a:xfrm flipH="1">
            <a:off x="25" y="0"/>
            <a:ext cx="36575990" cy="20573994"/>
          </a:xfrm>
          <a:prstGeom prst="rect">
            <a:avLst/>
          </a:prstGeom>
          <a:noFill/>
          <a:ln>
            <a:noFill/>
          </a:ln>
        </p:spPr>
      </p:pic>
      <p:pic>
        <p:nvPicPr>
          <p:cNvPr id="51" name="Google Shape;51;p14" title="Group 3.png"/>
          <p:cNvPicPr preferRelativeResize="0"/>
          <p:nvPr/>
        </p:nvPicPr>
        <p:blipFill rotWithShape="1">
          <a:blip r:embed="rId3">
            <a:alphaModFix/>
          </a:blip>
          <a:srcRect t="504" b="495"/>
          <a:stretch/>
        </p:blipFill>
        <p:spPr>
          <a:xfrm>
            <a:off x="33028100" y="18265300"/>
            <a:ext cx="3253102" cy="196759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ideo Slide">
  <p:cSld name="TITLE_1_2_1_1_1_1_1_1_2">
    <p:bg>
      <p:bgPr>
        <a:solidFill>
          <a:srgbClr val="FAFAFC"/>
        </a:solidFill>
        <a:effectLst/>
      </p:bgPr>
    </p:bg>
    <p:spTree>
      <p:nvGrpSpPr>
        <p:cNvPr id="1" name="Shape 52"/>
        <p:cNvGrpSpPr/>
        <p:nvPr/>
      </p:nvGrpSpPr>
      <p:grpSpPr>
        <a:xfrm>
          <a:off x="0" y="0"/>
          <a:ext cx="0" cy="0"/>
          <a:chOff x="0" y="0"/>
          <a:chExt cx="0" cy="0"/>
        </a:xfrm>
      </p:grpSpPr>
      <p:pic>
        <p:nvPicPr>
          <p:cNvPr id="53" name="Google Shape;53;p15" title="Interior Slide.png"/>
          <p:cNvPicPr preferRelativeResize="0"/>
          <p:nvPr/>
        </p:nvPicPr>
        <p:blipFill>
          <a:blip r:embed="rId2">
            <a:alphaModFix/>
          </a:blip>
          <a:stretch>
            <a:fillRect/>
          </a:stretch>
        </p:blipFill>
        <p:spPr>
          <a:xfrm flipH="1">
            <a:off x="25" y="0"/>
            <a:ext cx="36575990" cy="20573994"/>
          </a:xfrm>
          <a:prstGeom prst="rect">
            <a:avLst/>
          </a:prstGeom>
          <a:noFill/>
          <a:ln>
            <a:noFill/>
          </a:ln>
        </p:spPr>
      </p:pic>
      <p:pic>
        <p:nvPicPr>
          <p:cNvPr id="54" name="Google Shape;54;p15" title="Group 3.png"/>
          <p:cNvPicPr preferRelativeResize="0"/>
          <p:nvPr/>
        </p:nvPicPr>
        <p:blipFill rotWithShape="1">
          <a:blip r:embed="rId3">
            <a:alphaModFix/>
          </a:blip>
          <a:srcRect t="504" b="495"/>
          <a:stretch/>
        </p:blipFill>
        <p:spPr>
          <a:xfrm>
            <a:off x="33028100" y="18265300"/>
            <a:ext cx="3253102" cy="196759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2 1 1 1 1 1 1 1">
  <p:cSld name="TITLE_1_2_1_1_1_1_1_1_1">
    <p:bg>
      <p:bgPr>
        <a:solidFill>
          <a:srgbClr val="FAFAFC"/>
        </a:solidFill>
        <a:effectLst/>
      </p:bgPr>
    </p:bg>
    <p:spTree>
      <p:nvGrpSpPr>
        <p:cNvPr id="1" name="Shape 55"/>
        <p:cNvGrpSpPr/>
        <p:nvPr/>
      </p:nvGrpSpPr>
      <p:grpSpPr>
        <a:xfrm>
          <a:off x="0" y="0"/>
          <a:ext cx="0" cy="0"/>
          <a:chOff x="0" y="0"/>
          <a:chExt cx="0" cy="0"/>
        </a:xfrm>
      </p:grpSpPr>
      <p:pic>
        <p:nvPicPr>
          <p:cNvPr id="56" name="Google Shape;56;p16" title="Interior Slide (1).jpg"/>
          <p:cNvPicPr preferRelativeResize="0"/>
          <p:nvPr/>
        </p:nvPicPr>
        <p:blipFill>
          <a:blip r:embed="rId2">
            <a:alphaModFix/>
          </a:blip>
          <a:stretch>
            <a:fillRect/>
          </a:stretch>
        </p:blipFill>
        <p:spPr>
          <a:xfrm>
            <a:off x="0" y="0"/>
            <a:ext cx="36576010" cy="20573960"/>
          </a:xfrm>
          <a:prstGeom prst="rect">
            <a:avLst/>
          </a:prstGeom>
          <a:noFill/>
          <a:ln>
            <a:noFill/>
          </a:ln>
        </p:spPr>
      </p:pic>
      <p:pic>
        <p:nvPicPr>
          <p:cNvPr id="57" name="Google Shape;57;p16" title="Group 3.png"/>
          <p:cNvPicPr preferRelativeResize="0"/>
          <p:nvPr/>
        </p:nvPicPr>
        <p:blipFill rotWithShape="1">
          <a:blip r:embed="rId3">
            <a:alphaModFix/>
          </a:blip>
          <a:srcRect t="504" b="495"/>
          <a:stretch/>
        </p:blipFill>
        <p:spPr>
          <a:xfrm>
            <a:off x="609600" y="18073000"/>
            <a:ext cx="3253102" cy="196759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2 1 1 1 1 1 1 1 1">
  <p:cSld name="TITLE_1_2_1_1_1_1_1_1_1_1">
    <p:bg>
      <p:bgPr>
        <a:solidFill>
          <a:srgbClr val="FAFAFC"/>
        </a:solidFill>
        <a:effectLst/>
      </p:bgPr>
    </p:bg>
    <p:spTree>
      <p:nvGrpSpPr>
        <p:cNvPr id="1" name="Shape 58"/>
        <p:cNvGrpSpPr/>
        <p:nvPr/>
      </p:nvGrpSpPr>
      <p:grpSpPr>
        <a:xfrm>
          <a:off x="0" y="0"/>
          <a:ext cx="0" cy="0"/>
          <a:chOff x="0" y="0"/>
          <a:chExt cx="0" cy="0"/>
        </a:xfrm>
      </p:grpSpPr>
      <p:pic>
        <p:nvPicPr>
          <p:cNvPr id="59" name="Google Shape;59;p17" title="Interior Slide (1).jpg"/>
          <p:cNvPicPr preferRelativeResize="0"/>
          <p:nvPr/>
        </p:nvPicPr>
        <p:blipFill>
          <a:blip r:embed="rId2">
            <a:alphaModFix/>
          </a:blip>
          <a:stretch>
            <a:fillRect/>
          </a:stretch>
        </p:blipFill>
        <p:spPr>
          <a:xfrm flipH="1">
            <a:off x="53" y="0"/>
            <a:ext cx="36575990" cy="20573994"/>
          </a:xfrm>
          <a:prstGeom prst="rect">
            <a:avLst/>
          </a:prstGeom>
          <a:noFill/>
          <a:ln>
            <a:noFill/>
          </a:ln>
        </p:spPr>
      </p:pic>
      <p:pic>
        <p:nvPicPr>
          <p:cNvPr id="60" name="Google Shape;60;p17" title="Group 3.png"/>
          <p:cNvPicPr preferRelativeResize="0"/>
          <p:nvPr/>
        </p:nvPicPr>
        <p:blipFill rotWithShape="1">
          <a:blip r:embed="rId3">
            <a:alphaModFix/>
          </a:blip>
          <a:srcRect t="504" b="495"/>
          <a:stretch/>
        </p:blipFill>
        <p:spPr>
          <a:xfrm>
            <a:off x="609600" y="18073000"/>
            <a:ext cx="3253102" cy="19675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2 2">
  <p:cSld name="TITLE_1_2_2">
    <p:bg>
      <p:bgPr>
        <a:solidFill>
          <a:srgbClr val="FAFAFC"/>
        </a:soli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8594700" y="6754800"/>
            <a:ext cx="25023600" cy="7064400"/>
          </a:xfrm>
          <a:prstGeom prst="rect">
            <a:avLst/>
          </a:prstGeom>
        </p:spPr>
        <p:txBody>
          <a:bodyPr spcFirstLastPara="1" wrap="square" lIns="365700" tIns="365700" rIns="365700" bIns="365700" anchor="ctr" anchorCtr="0">
            <a:normAutofit/>
          </a:bodyPr>
          <a:lstStyle>
            <a:lvl1pPr lvl="0">
              <a:spcBef>
                <a:spcPts val="0"/>
              </a:spcBef>
              <a:spcAft>
                <a:spcPts val="0"/>
              </a:spcAft>
              <a:buSzPts val="20000"/>
              <a:buNone/>
              <a:defRPr sz="20000"/>
            </a:lvl1pPr>
            <a:lvl2pPr lvl="1">
              <a:spcBef>
                <a:spcPts val="0"/>
              </a:spcBef>
              <a:spcAft>
                <a:spcPts val="0"/>
              </a:spcAft>
              <a:buClr>
                <a:schemeClr val="dk1"/>
              </a:buClr>
              <a:buSzPts val="11200"/>
              <a:buFont typeface="Poppins"/>
              <a:buNone/>
              <a:defRPr sz="11200">
                <a:solidFill>
                  <a:schemeClr val="dk1"/>
                </a:solidFill>
                <a:latin typeface="Poppins"/>
                <a:ea typeface="Poppins"/>
                <a:cs typeface="Poppins"/>
                <a:sym typeface="Poppins"/>
              </a:defRPr>
            </a:lvl2pPr>
            <a:lvl3pPr lvl="2">
              <a:spcBef>
                <a:spcPts val="0"/>
              </a:spcBef>
              <a:spcAft>
                <a:spcPts val="0"/>
              </a:spcAft>
              <a:buClr>
                <a:schemeClr val="dk1"/>
              </a:buClr>
              <a:buSzPts val="11200"/>
              <a:buFont typeface="Poppins"/>
              <a:buNone/>
              <a:defRPr sz="11200">
                <a:solidFill>
                  <a:schemeClr val="dk1"/>
                </a:solidFill>
                <a:latin typeface="Poppins"/>
                <a:ea typeface="Poppins"/>
                <a:cs typeface="Poppins"/>
                <a:sym typeface="Poppins"/>
              </a:defRPr>
            </a:lvl3pPr>
            <a:lvl4pPr lvl="3">
              <a:spcBef>
                <a:spcPts val="0"/>
              </a:spcBef>
              <a:spcAft>
                <a:spcPts val="0"/>
              </a:spcAft>
              <a:buClr>
                <a:schemeClr val="dk1"/>
              </a:buClr>
              <a:buSzPts val="11200"/>
              <a:buFont typeface="Poppins"/>
              <a:buNone/>
              <a:defRPr sz="11200">
                <a:solidFill>
                  <a:schemeClr val="dk1"/>
                </a:solidFill>
                <a:latin typeface="Poppins"/>
                <a:ea typeface="Poppins"/>
                <a:cs typeface="Poppins"/>
                <a:sym typeface="Poppins"/>
              </a:defRPr>
            </a:lvl4pPr>
            <a:lvl5pPr lvl="4">
              <a:spcBef>
                <a:spcPts val="0"/>
              </a:spcBef>
              <a:spcAft>
                <a:spcPts val="0"/>
              </a:spcAft>
              <a:buClr>
                <a:schemeClr val="dk1"/>
              </a:buClr>
              <a:buSzPts val="11200"/>
              <a:buFont typeface="Poppins"/>
              <a:buNone/>
              <a:defRPr sz="11200">
                <a:solidFill>
                  <a:schemeClr val="dk1"/>
                </a:solidFill>
                <a:latin typeface="Poppins"/>
                <a:ea typeface="Poppins"/>
                <a:cs typeface="Poppins"/>
                <a:sym typeface="Poppins"/>
              </a:defRPr>
            </a:lvl5pPr>
            <a:lvl6pPr lvl="5">
              <a:spcBef>
                <a:spcPts val="0"/>
              </a:spcBef>
              <a:spcAft>
                <a:spcPts val="0"/>
              </a:spcAft>
              <a:buClr>
                <a:schemeClr val="dk1"/>
              </a:buClr>
              <a:buSzPts val="11200"/>
              <a:buFont typeface="Poppins"/>
              <a:buNone/>
              <a:defRPr sz="11200">
                <a:solidFill>
                  <a:schemeClr val="dk1"/>
                </a:solidFill>
                <a:latin typeface="Poppins"/>
                <a:ea typeface="Poppins"/>
                <a:cs typeface="Poppins"/>
                <a:sym typeface="Poppins"/>
              </a:defRPr>
            </a:lvl6pPr>
            <a:lvl7pPr lvl="6">
              <a:spcBef>
                <a:spcPts val="0"/>
              </a:spcBef>
              <a:spcAft>
                <a:spcPts val="0"/>
              </a:spcAft>
              <a:buClr>
                <a:schemeClr val="dk1"/>
              </a:buClr>
              <a:buSzPts val="11200"/>
              <a:buFont typeface="Poppins"/>
              <a:buNone/>
              <a:defRPr sz="11200">
                <a:solidFill>
                  <a:schemeClr val="dk1"/>
                </a:solidFill>
                <a:latin typeface="Poppins"/>
                <a:ea typeface="Poppins"/>
                <a:cs typeface="Poppins"/>
                <a:sym typeface="Poppins"/>
              </a:defRPr>
            </a:lvl7pPr>
            <a:lvl8pPr lvl="7">
              <a:spcBef>
                <a:spcPts val="0"/>
              </a:spcBef>
              <a:spcAft>
                <a:spcPts val="0"/>
              </a:spcAft>
              <a:buClr>
                <a:schemeClr val="dk1"/>
              </a:buClr>
              <a:buSzPts val="11200"/>
              <a:buFont typeface="Poppins"/>
              <a:buNone/>
              <a:defRPr sz="11200">
                <a:solidFill>
                  <a:schemeClr val="dk1"/>
                </a:solidFill>
                <a:latin typeface="Poppins"/>
                <a:ea typeface="Poppins"/>
                <a:cs typeface="Poppins"/>
                <a:sym typeface="Poppins"/>
              </a:defRPr>
            </a:lvl8pPr>
            <a:lvl9pPr lvl="8">
              <a:spcBef>
                <a:spcPts val="0"/>
              </a:spcBef>
              <a:spcAft>
                <a:spcPts val="0"/>
              </a:spcAft>
              <a:buClr>
                <a:schemeClr val="dk1"/>
              </a:buClr>
              <a:buSzPts val="11200"/>
              <a:buFont typeface="Poppins"/>
              <a:buNone/>
              <a:defRPr sz="11200">
                <a:solidFill>
                  <a:schemeClr val="dk1"/>
                </a:solidFill>
                <a:latin typeface="Poppins"/>
                <a:ea typeface="Poppins"/>
                <a:cs typeface="Poppins"/>
                <a:sym typeface="Poppins"/>
              </a:defRPr>
            </a:lvl9pPr>
          </a:lstStyle>
          <a:p>
            <a:endParaRPr/>
          </a:p>
        </p:txBody>
      </p:sp>
      <p:pic>
        <p:nvPicPr>
          <p:cNvPr id="14" name="Google Shape;14;p3" title="Group 3.png"/>
          <p:cNvPicPr preferRelativeResize="0"/>
          <p:nvPr/>
        </p:nvPicPr>
        <p:blipFill rotWithShape="1">
          <a:blip r:embed="rId2">
            <a:alphaModFix/>
          </a:blip>
          <a:srcRect t="592" b="592"/>
          <a:stretch/>
        </p:blipFill>
        <p:spPr>
          <a:xfrm>
            <a:off x="27175500" y="1518800"/>
            <a:ext cx="7394200" cy="4464100"/>
          </a:xfrm>
          <a:prstGeom prst="rect">
            <a:avLst/>
          </a:prstGeom>
          <a:noFill/>
          <a:ln>
            <a:noFill/>
          </a:ln>
        </p:spPr>
      </p:pic>
      <p:pic>
        <p:nvPicPr>
          <p:cNvPr id="15" name="Google Shape;15;p3" title="Group 7402427.png"/>
          <p:cNvPicPr preferRelativeResize="0"/>
          <p:nvPr/>
        </p:nvPicPr>
        <p:blipFill>
          <a:blip r:embed="rId3">
            <a:alphaModFix/>
          </a:blip>
          <a:stretch>
            <a:fillRect/>
          </a:stretch>
        </p:blipFill>
        <p:spPr>
          <a:xfrm>
            <a:off x="206610" y="-121400"/>
            <a:ext cx="5783580" cy="20574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p:cSld name="TITLE_1">
    <p:bg>
      <p:bgPr>
        <a:solidFill>
          <a:srgbClr val="FE5000"/>
        </a:solidFill>
        <a:effectLst/>
      </p:bgPr>
    </p:bg>
    <p:spTree>
      <p:nvGrpSpPr>
        <p:cNvPr id="1" name="Shape 16"/>
        <p:cNvGrpSpPr/>
        <p:nvPr/>
      </p:nvGrpSpPr>
      <p:grpSpPr>
        <a:xfrm>
          <a:off x="0" y="0"/>
          <a:ext cx="0" cy="0"/>
          <a:chOff x="0" y="0"/>
          <a:chExt cx="0" cy="0"/>
        </a:xfrm>
      </p:grpSpPr>
      <p:pic>
        <p:nvPicPr>
          <p:cNvPr id="17" name="Google Shape;17;p4" title="Group 7402427 (1).png"/>
          <p:cNvPicPr preferRelativeResize="0"/>
          <p:nvPr/>
        </p:nvPicPr>
        <p:blipFill>
          <a:blip r:embed="rId2">
            <a:alphaModFix/>
          </a:blip>
          <a:stretch>
            <a:fillRect/>
          </a:stretch>
        </p:blipFill>
        <p:spPr>
          <a:xfrm>
            <a:off x="337500" y="0"/>
            <a:ext cx="5783527" cy="20574000"/>
          </a:xfrm>
          <a:prstGeom prst="rect">
            <a:avLst/>
          </a:prstGeom>
          <a:noFill/>
          <a:ln>
            <a:noFill/>
          </a:ln>
        </p:spPr>
      </p:pic>
      <p:pic>
        <p:nvPicPr>
          <p:cNvPr id="18" name="Google Shape;18;p4" title="26 White.png"/>
          <p:cNvPicPr preferRelativeResize="0"/>
          <p:nvPr/>
        </p:nvPicPr>
        <p:blipFill rotWithShape="1">
          <a:blip r:embed="rId3">
            <a:alphaModFix/>
          </a:blip>
          <a:srcRect t="592" b="592"/>
          <a:stretch/>
        </p:blipFill>
        <p:spPr>
          <a:xfrm>
            <a:off x="27639595" y="1616395"/>
            <a:ext cx="6935398" cy="41871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1 2 1 2">
  <p:cSld name="TITLE_1_2_1_2">
    <p:bg>
      <p:bgPr>
        <a:solidFill>
          <a:srgbClr val="FAFAFC"/>
        </a:solidFill>
        <a:effectLst/>
      </p:bgPr>
    </p:bg>
    <p:spTree>
      <p:nvGrpSpPr>
        <p:cNvPr id="1" name="Shape 19"/>
        <p:cNvGrpSpPr/>
        <p:nvPr/>
      </p:nvGrpSpPr>
      <p:grpSpPr>
        <a:xfrm>
          <a:off x="0" y="0"/>
          <a:ext cx="0" cy="0"/>
          <a:chOff x="0" y="0"/>
          <a:chExt cx="0" cy="0"/>
        </a:xfrm>
      </p:grpSpPr>
      <p:pic>
        <p:nvPicPr>
          <p:cNvPr id="20" name="Google Shape;20;p5" title="Group 3.png"/>
          <p:cNvPicPr preferRelativeResize="0"/>
          <p:nvPr/>
        </p:nvPicPr>
        <p:blipFill rotWithShape="1">
          <a:blip r:embed="rId2">
            <a:alphaModFix/>
          </a:blip>
          <a:srcRect t="592" b="592"/>
          <a:stretch/>
        </p:blipFill>
        <p:spPr>
          <a:xfrm>
            <a:off x="27175500" y="1518800"/>
            <a:ext cx="7394200" cy="4464100"/>
          </a:xfrm>
          <a:prstGeom prst="rect">
            <a:avLst/>
          </a:prstGeom>
          <a:noFill/>
          <a:ln>
            <a:noFill/>
          </a:ln>
        </p:spPr>
      </p:pic>
      <p:pic>
        <p:nvPicPr>
          <p:cNvPr id="21" name="Google Shape;21;p5" title="Group 7402427.png"/>
          <p:cNvPicPr preferRelativeResize="0"/>
          <p:nvPr/>
        </p:nvPicPr>
        <p:blipFill>
          <a:blip r:embed="rId3">
            <a:alphaModFix/>
          </a:blip>
          <a:stretch>
            <a:fillRect/>
          </a:stretch>
        </p:blipFill>
        <p:spPr>
          <a:xfrm>
            <a:off x="206610" y="-121400"/>
            <a:ext cx="5783580" cy="20574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1 2">
  <p:cSld name="TITLE_1_2">
    <p:bg>
      <p:bgPr>
        <a:solidFill>
          <a:srgbClr val="FE5000"/>
        </a:solidFill>
        <a:effectLst/>
      </p:bgPr>
    </p:bg>
    <p:spTree>
      <p:nvGrpSpPr>
        <p:cNvPr id="1" name="Shape 22"/>
        <p:cNvGrpSpPr/>
        <p:nvPr/>
      </p:nvGrpSpPr>
      <p:grpSpPr>
        <a:xfrm>
          <a:off x="0" y="0"/>
          <a:ext cx="0" cy="0"/>
          <a:chOff x="0" y="0"/>
          <a:chExt cx="0" cy="0"/>
        </a:xfrm>
      </p:grpSpPr>
      <p:pic>
        <p:nvPicPr>
          <p:cNvPr id="23" name="Google Shape;23;p6" title="Group 7402427 (1).png"/>
          <p:cNvPicPr preferRelativeResize="0"/>
          <p:nvPr/>
        </p:nvPicPr>
        <p:blipFill rotWithShape="1">
          <a:blip r:embed="rId2">
            <a:alphaModFix/>
          </a:blip>
          <a:srcRect b="30138"/>
          <a:stretch/>
        </p:blipFill>
        <p:spPr>
          <a:xfrm>
            <a:off x="337500" y="6200600"/>
            <a:ext cx="5783499" cy="14373396"/>
          </a:xfrm>
          <a:prstGeom prst="rect">
            <a:avLst/>
          </a:prstGeom>
          <a:noFill/>
          <a:ln>
            <a:noFill/>
          </a:ln>
        </p:spPr>
      </p:pic>
      <p:pic>
        <p:nvPicPr>
          <p:cNvPr id="24" name="Google Shape;24;p6" title="26 White.png"/>
          <p:cNvPicPr preferRelativeResize="0"/>
          <p:nvPr/>
        </p:nvPicPr>
        <p:blipFill rotWithShape="1">
          <a:blip r:embed="rId3">
            <a:alphaModFix/>
          </a:blip>
          <a:srcRect t="592" b="592"/>
          <a:stretch/>
        </p:blipFill>
        <p:spPr>
          <a:xfrm>
            <a:off x="27639595" y="1616395"/>
            <a:ext cx="6935398" cy="4187100"/>
          </a:xfrm>
          <a:prstGeom prst="rect">
            <a:avLst/>
          </a:prstGeom>
          <a:noFill/>
          <a:ln>
            <a:noFill/>
          </a:ln>
        </p:spPr>
      </p:pic>
      <p:sp>
        <p:nvSpPr>
          <p:cNvPr id="25" name="Google Shape;25;p6"/>
          <p:cNvSpPr txBox="1">
            <a:spLocks noGrp="1"/>
          </p:cNvSpPr>
          <p:nvPr>
            <p:ph type="title"/>
          </p:nvPr>
        </p:nvSpPr>
        <p:spPr>
          <a:xfrm>
            <a:off x="6839100" y="12096300"/>
            <a:ext cx="28546800" cy="7064400"/>
          </a:xfrm>
          <a:prstGeom prst="rect">
            <a:avLst/>
          </a:prstGeom>
        </p:spPr>
        <p:txBody>
          <a:bodyPr spcFirstLastPara="1" wrap="square" lIns="365700" tIns="365700" rIns="365700" bIns="365700" anchor="ctr" anchorCtr="0">
            <a:normAutofit/>
          </a:bodyPr>
          <a:lstStyle>
            <a:lvl1pPr lvl="0">
              <a:spcBef>
                <a:spcPts val="0"/>
              </a:spcBef>
              <a:spcAft>
                <a:spcPts val="0"/>
              </a:spcAft>
              <a:buClr>
                <a:schemeClr val="lt1"/>
              </a:buClr>
              <a:buSzPts val="20000"/>
              <a:buNone/>
              <a:defRPr sz="20000">
                <a:solidFill>
                  <a:schemeClr val="lt1"/>
                </a:solidFill>
              </a:defRPr>
            </a:lvl1pPr>
            <a:lvl2pPr lvl="1">
              <a:spcBef>
                <a:spcPts val="0"/>
              </a:spcBef>
              <a:spcAft>
                <a:spcPts val="0"/>
              </a:spcAft>
              <a:buClr>
                <a:schemeClr val="dk1"/>
              </a:buClr>
              <a:buSzPts val="11200"/>
              <a:buFont typeface="Poppins"/>
              <a:buNone/>
              <a:defRPr sz="11200">
                <a:solidFill>
                  <a:schemeClr val="dk1"/>
                </a:solidFill>
                <a:latin typeface="Poppins"/>
                <a:ea typeface="Poppins"/>
                <a:cs typeface="Poppins"/>
                <a:sym typeface="Poppins"/>
              </a:defRPr>
            </a:lvl2pPr>
            <a:lvl3pPr lvl="2">
              <a:spcBef>
                <a:spcPts val="0"/>
              </a:spcBef>
              <a:spcAft>
                <a:spcPts val="0"/>
              </a:spcAft>
              <a:buClr>
                <a:schemeClr val="dk1"/>
              </a:buClr>
              <a:buSzPts val="11200"/>
              <a:buFont typeface="Poppins"/>
              <a:buNone/>
              <a:defRPr sz="11200">
                <a:solidFill>
                  <a:schemeClr val="dk1"/>
                </a:solidFill>
                <a:latin typeface="Poppins"/>
                <a:ea typeface="Poppins"/>
                <a:cs typeface="Poppins"/>
                <a:sym typeface="Poppins"/>
              </a:defRPr>
            </a:lvl3pPr>
            <a:lvl4pPr lvl="3">
              <a:spcBef>
                <a:spcPts val="0"/>
              </a:spcBef>
              <a:spcAft>
                <a:spcPts val="0"/>
              </a:spcAft>
              <a:buClr>
                <a:schemeClr val="dk1"/>
              </a:buClr>
              <a:buSzPts val="11200"/>
              <a:buFont typeface="Poppins"/>
              <a:buNone/>
              <a:defRPr sz="11200">
                <a:solidFill>
                  <a:schemeClr val="dk1"/>
                </a:solidFill>
                <a:latin typeface="Poppins"/>
                <a:ea typeface="Poppins"/>
                <a:cs typeface="Poppins"/>
                <a:sym typeface="Poppins"/>
              </a:defRPr>
            </a:lvl4pPr>
            <a:lvl5pPr lvl="4">
              <a:spcBef>
                <a:spcPts val="0"/>
              </a:spcBef>
              <a:spcAft>
                <a:spcPts val="0"/>
              </a:spcAft>
              <a:buClr>
                <a:schemeClr val="dk1"/>
              </a:buClr>
              <a:buSzPts val="11200"/>
              <a:buFont typeface="Poppins"/>
              <a:buNone/>
              <a:defRPr sz="11200">
                <a:solidFill>
                  <a:schemeClr val="dk1"/>
                </a:solidFill>
                <a:latin typeface="Poppins"/>
                <a:ea typeface="Poppins"/>
                <a:cs typeface="Poppins"/>
                <a:sym typeface="Poppins"/>
              </a:defRPr>
            </a:lvl5pPr>
            <a:lvl6pPr lvl="5">
              <a:spcBef>
                <a:spcPts val="0"/>
              </a:spcBef>
              <a:spcAft>
                <a:spcPts val="0"/>
              </a:spcAft>
              <a:buClr>
                <a:schemeClr val="dk1"/>
              </a:buClr>
              <a:buSzPts val="11200"/>
              <a:buFont typeface="Poppins"/>
              <a:buNone/>
              <a:defRPr sz="11200">
                <a:solidFill>
                  <a:schemeClr val="dk1"/>
                </a:solidFill>
                <a:latin typeface="Poppins"/>
                <a:ea typeface="Poppins"/>
                <a:cs typeface="Poppins"/>
                <a:sym typeface="Poppins"/>
              </a:defRPr>
            </a:lvl6pPr>
            <a:lvl7pPr lvl="6">
              <a:spcBef>
                <a:spcPts val="0"/>
              </a:spcBef>
              <a:spcAft>
                <a:spcPts val="0"/>
              </a:spcAft>
              <a:buClr>
                <a:schemeClr val="dk1"/>
              </a:buClr>
              <a:buSzPts val="11200"/>
              <a:buFont typeface="Poppins"/>
              <a:buNone/>
              <a:defRPr sz="11200">
                <a:solidFill>
                  <a:schemeClr val="dk1"/>
                </a:solidFill>
                <a:latin typeface="Poppins"/>
                <a:ea typeface="Poppins"/>
                <a:cs typeface="Poppins"/>
                <a:sym typeface="Poppins"/>
              </a:defRPr>
            </a:lvl7pPr>
            <a:lvl8pPr lvl="7">
              <a:spcBef>
                <a:spcPts val="0"/>
              </a:spcBef>
              <a:spcAft>
                <a:spcPts val="0"/>
              </a:spcAft>
              <a:buClr>
                <a:schemeClr val="dk1"/>
              </a:buClr>
              <a:buSzPts val="11200"/>
              <a:buFont typeface="Poppins"/>
              <a:buNone/>
              <a:defRPr sz="11200">
                <a:solidFill>
                  <a:schemeClr val="dk1"/>
                </a:solidFill>
                <a:latin typeface="Poppins"/>
                <a:ea typeface="Poppins"/>
                <a:cs typeface="Poppins"/>
                <a:sym typeface="Poppins"/>
              </a:defRPr>
            </a:lvl8pPr>
            <a:lvl9pPr lvl="8">
              <a:spcBef>
                <a:spcPts val="0"/>
              </a:spcBef>
              <a:spcAft>
                <a:spcPts val="0"/>
              </a:spcAft>
              <a:buClr>
                <a:schemeClr val="dk1"/>
              </a:buClr>
              <a:buSzPts val="11200"/>
              <a:buFont typeface="Poppins"/>
              <a:buNone/>
              <a:defRPr sz="11200">
                <a:solidFill>
                  <a:schemeClr val="dk1"/>
                </a:solidFill>
                <a:latin typeface="Poppins"/>
                <a:ea typeface="Poppins"/>
                <a:cs typeface="Poppins"/>
                <a:sym typeface="Poppin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1 2 1 2 1">
  <p:cSld name="TITLE_1_2_1_2_1">
    <p:bg>
      <p:bgPr>
        <a:solidFill>
          <a:srgbClr val="FAFAFC"/>
        </a:solidFill>
        <a:effectLst/>
      </p:bgPr>
    </p:bg>
    <p:spTree>
      <p:nvGrpSpPr>
        <p:cNvPr id="1" name="Shape 26"/>
        <p:cNvGrpSpPr/>
        <p:nvPr/>
      </p:nvGrpSpPr>
      <p:grpSpPr>
        <a:xfrm>
          <a:off x="0" y="0"/>
          <a:ext cx="0" cy="0"/>
          <a:chOff x="0" y="0"/>
          <a:chExt cx="0" cy="0"/>
        </a:xfrm>
      </p:grpSpPr>
      <p:pic>
        <p:nvPicPr>
          <p:cNvPr id="27" name="Google Shape;27;p7" title="Group 3.png"/>
          <p:cNvPicPr preferRelativeResize="0"/>
          <p:nvPr/>
        </p:nvPicPr>
        <p:blipFill rotWithShape="1">
          <a:blip r:embed="rId2">
            <a:alphaModFix/>
          </a:blip>
          <a:srcRect t="592" b="592"/>
          <a:stretch/>
        </p:blipFill>
        <p:spPr>
          <a:xfrm>
            <a:off x="27175500" y="1518800"/>
            <a:ext cx="7394200" cy="4464100"/>
          </a:xfrm>
          <a:prstGeom prst="rect">
            <a:avLst/>
          </a:prstGeom>
          <a:noFill/>
          <a:ln>
            <a:noFill/>
          </a:ln>
        </p:spPr>
      </p:pic>
      <p:pic>
        <p:nvPicPr>
          <p:cNvPr id="28" name="Google Shape;28;p7" title="Group 7402427.png"/>
          <p:cNvPicPr preferRelativeResize="0"/>
          <p:nvPr/>
        </p:nvPicPr>
        <p:blipFill rotWithShape="1">
          <a:blip r:embed="rId3">
            <a:alphaModFix/>
          </a:blip>
          <a:srcRect b="29243"/>
          <a:stretch/>
        </p:blipFill>
        <p:spPr>
          <a:xfrm>
            <a:off x="206600" y="6016400"/>
            <a:ext cx="5783600" cy="14557599"/>
          </a:xfrm>
          <a:prstGeom prst="rect">
            <a:avLst/>
          </a:prstGeom>
          <a:noFill/>
          <a:ln>
            <a:noFill/>
          </a:ln>
        </p:spPr>
      </p:pic>
      <p:sp>
        <p:nvSpPr>
          <p:cNvPr id="29" name="Google Shape;29;p7"/>
          <p:cNvSpPr txBox="1">
            <a:spLocks noGrp="1"/>
          </p:cNvSpPr>
          <p:nvPr>
            <p:ph type="title"/>
          </p:nvPr>
        </p:nvSpPr>
        <p:spPr>
          <a:xfrm>
            <a:off x="6839100" y="12096300"/>
            <a:ext cx="27500400" cy="7064400"/>
          </a:xfrm>
          <a:prstGeom prst="rect">
            <a:avLst/>
          </a:prstGeom>
        </p:spPr>
        <p:txBody>
          <a:bodyPr spcFirstLastPara="1" wrap="square" lIns="365700" tIns="365700" rIns="365700" bIns="365700" anchor="ctr" anchorCtr="0">
            <a:normAutofit/>
          </a:bodyPr>
          <a:lstStyle>
            <a:lvl1pPr lvl="0">
              <a:spcBef>
                <a:spcPts val="0"/>
              </a:spcBef>
              <a:spcAft>
                <a:spcPts val="0"/>
              </a:spcAft>
              <a:buSzPts val="20000"/>
              <a:buNone/>
              <a:defRPr sz="20000"/>
            </a:lvl1pPr>
            <a:lvl2pPr lvl="1">
              <a:spcBef>
                <a:spcPts val="0"/>
              </a:spcBef>
              <a:spcAft>
                <a:spcPts val="0"/>
              </a:spcAft>
              <a:buClr>
                <a:schemeClr val="dk1"/>
              </a:buClr>
              <a:buSzPts val="11200"/>
              <a:buFont typeface="Poppins"/>
              <a:buNone/>
              <a:defRPr sz="11200">
                <a:solidFill>
                  <a:schemeClr val="dk1"/>
                </a:solidFill>
                <a:latin typeface="Poppins"/>
                <a:ea typeface="Poppins"/>
                <a:cs typeface="Poppins"/>
                <a:sym typeface="Poppins"/>
              </a:defRPr>
            </a:lvl2pPr>
            <a:lvl3pPr lvl="2">
              <a:spcBef>
                <a:spcPts val="0"/>
              </a:spcBef>
              <a:spcAft>
                <a:spcPts val="0"/>
              </a:spcAft>
              <a:buClr>
                <a:schemeClr val="dk1"/>
              </a:buClr>
              <a:buSzPts val="11200"/>
              <a:buFont typeface="Poppins"/>
              <a:buNone/>
              <a:defRPr sz="11200">
                <a:solidFill>
                  <a:schemeClr val="dk1"/>
                </a:solidFill>
                <a:latin typeface="Poppins"/>
                <a:ea typeface="Poppins"/>
                <a:cs typeface="Poppins"/>
                <a:sym typeface="Poppins"/>
              </a:defRPr>
            </a:lvl3pPr>
            <a:lvl4pPr lvl="3">
              <a:spcBef>
                <a:spcPts val="0"/>
              </a:spcBef>
              <a:spcAft>
                <a:spcPts val="0"/>
              </a:spcAft>
              <a:buClr>
                <a:schemeClr val="dk1"/>
              </a:buClr>
              <a:buSzPts val="11200"/>
              <a:buFont typeface="Poppins"/>
              <a:buNone/>
              <a:defRPr sz="11200">
                <a:solidFill>
                  <a:schemeClr val="dk1"/>
                </a:solidFill>
                <a:latin typeface="Poppins"/>
                <a:ea typeface="Poppins"/>
                <a:cs typeface="Poppins"/>
                <a:sym typeface="Poppins"/>
              </a:defRPr>
            </a:lvl4pPr>
            <a:lvl5pPr lvl="4">
              <a:spcBef>
                <a:spcPts val="0"/>
              </a:spcBef>
              <a:spcAft>
                <a:spcPts val="0"/>
              </a:spcAft>
              <a:buClr>
                <a:schemeClr val="dk1"/>
              </a:buClr>
              <a:buSzPts val="11200"/>
              <a:buFont typeface="Poppins"/>
              <a:buNone/>
              <a:defRPr sz="11200">
                <a:solidFill>
                  <a:schemeClr val="dk1"/>
                </a:solidFill>
                <a:latin typeface="Poppins"/>
                <a:ea typeface="Poppins"/>
                <a:cs typeface="Poppins"/>
                <a:sym typeface="Poppins"/>
              </a:defRPr>
            </a:lvl5pPr>
            <a:lvl6pPr lvl="5">
              <a:spcBef>
                <a:spcPts val="0"/>
              </a:spcBef>
              <a:spcAft>
                <a:spcPts val="0"/>
              </a:spcAft>
              <a:buClr>
                <a:schemeClr val="dk1"/>
              </a:buClr>
              <a:buSzPts val="11200"/>
              <a:buFont typeface="Poppins"/>
              <a:buNone/>
              <a:defRPr sz="11200">
                <a:solidFill>
                  <a:schemeClr val="dk1"/>
                </a:solidFill>
                <a:latin typeface="Poppins"/>
                <a:ea typeface="Poppins"/>
                <a:cs typeface="Poppins"/>
                <a:sym typeface="Poppins"/>
              </a:defRPr>
            </a:lvl6pPr>
            <a:lvl7pPr lvl="6">
              <a:spcBef>
                <a:spcPts val="0"/>
              </a:spcBef>
              <a:spcAft>
                <a:spcPts val="0"/>
              </a:spcAft>
              <a:buClr>
                <a:schemeClr val="dk1"/>
              </a:buClr>
              <a:buSzPts val="11200"/>
              <a:buFont typeface="Poppins"/>
              <a:buNone/>
              <a:defRPr sz="11200">
                <a:solidFill>
                  <a:schemeClr val="dk1"/>
                </a:solidFill>
                <a:latin typeface="Poppins"/>
                <a:ea typeface="Poppins"/>
                <a:cs typeface="Poppins"/>
                <a:sym typeface="Poppins"/>
              </a:defRPr>
            </a:lvl7pPr>
            <a:lvl8pPr lvl="7">
              <a:spcBef>
                <a:spcPts val="0"/>
              </a:spcBef>
              <a:spcAft>
                <a:spcPts val="0"/>
              </a:spcAft>
              <a:buClr>
                <a:schemeClr val="dk1"/>
              </a:buClr>
              <a:buSzPts val="11200"/>
              <a:buFont typeface="Poppins"/>
              <a:buNone/>
              <a:defRPr sz="11200">
                <a:solidFill>
                  <a:schemeClr val="dk1"/>
                </a:solidFill>
                <a:latin typeface="Poppins"/>
                <a:ea typeface="Poppins"/>
                <a:cs typeface="Poppins"/>
                <a:sym typeface="Poppins"/>
              </a:defRPr>
            </a:lvl8pPr>
            <a:lvl9pPr lvl="8">
              <a:spcBef>
                <a:spcPts val="0"/>
              </a:spcBef>
              <a:spcAft>
                <a:spcPts val="0"/>
              </a:spcAft>
              <a:buClr>
                <a:schemeClr val="dk1"/>
              </a:buClr>
              <a:buSzPts val="11200"/>
              <a:buFont typeface="Poppins"/>
              <a:buNone/>
              <a:defRPr sz="11200">
                <a:solidFill>
                  <a:schemeClr val="dk1"/>
                </a:solidFill>
                <a:latin typeface="Poppins"/>
                <a:ea typeface="Poppins"/>
                <a:cs typeface="Poppins"/>
                <a:sym typeface="Poppi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1 2 1 2 1 1">
  <p:cSld name="TITLE_1_2_1_2_1_1">
    <p:bg>
      <p:bgPr>
        <a:solidFill>
          <a:srgbClr val="0B0D21"/>
        </a:solidFill>
        <a:effectLst/>
      </p:bgPr>
    </p:bg>
    <p:spTree>
      <p:nvGrpSpPr>
        <p:cNvPr id="1" name="Shape 30"/>
        <p:cNvGrpSpPr/>
        <p:nvPr/>
      </p:nvGrpSpPr>
      <p:grpSpPr>
        <a:xfrm>
          <a:off x="0" y="0"/>
          <a:ext cx="0" cy="0"/>
          <a:chOff x="0" y="0"/>
          <a:chExt cx="0" cy="0"/>
        </a:xfrm>
      </p:grpSpPr>
      <p:pic>
        <p:nvPicPr>
          <p:cNvPr id="31" name="Google Shape;31;p8" title="Group 3.png"/>
          <p:cNvPicPr preferRelativeResize="0"/>
          <p:nvPr/>
        </p:nvPicPr>
        <p:blipFill rotWithShape="1">
          <a:blip r:embed="rId2">
            <a:alphaModFix/>
          </a:blip>
          <a:srcRect t="592" b="592"/>
          <a:stretch/>
        </p:blipFill>
        <p:spPr>
          <a:xfrm>
            <a:off x="27175500" y="1518800"/>
            <a:ext cx="7394200" cy="4464100"/>
          </a:xfrm>
          <a:prstGeom prst="rect">
            <a:avLst/>
          </a:prstGeom>
          <a:noFill/>
          <a:ln>
            <a:noFill/>
          </a:ln>
        </p:spPr>
      </p:pic>
      <p:pic>
        <p:nvPicPr>
          <p:cNvPr id="32" name="Google Shape;32;p8" title="Group 7402427.png"/>
          <p:cNvPicPr preferRelativeResize="0"/>
          <p:nvPr/>
        </p:nvPicPr>
        <p:blipFill rotWithShape="1">
          <a:blip r:embed="rId3">
            <a:alphaModFix/>
          </a:blip>
          <a:srcRect b="29243"/>
          <a:stretch/>
        </p:blipFill>
        <p:spPr>
          <a:xfrm>
            <a:off x="206600" y="6016400"/>
            <a:ext cx="5783600" cy="14557599"/>
          </a:xfrm>
          <a:prstGeom prst="rect">
            <a:avLst/>
          </a:prstGeom>
          <a:noFill/>
          <a:ln>
            <a:noFill/>
          </a:ln>
        </p:spPr>
      </p:pic>
      <p:sp>
        <p:nvSpPr>
          <p:cNvPr id="33" name="Google Shape;33;p8"/>
          <p:cNvSpPr txBox="1">
            <a:spLocks noGrp="1"/>
          </p:cNvSpPr>
          <p:nvPr>
            <p:ph type="title"/>
          </p:nvPr>
        </p:nvSpPr>
        <p:spPr>
          <a:xfrm>
            <a:off x="6839100" y="12096300"/>
            <a:ext cx="27500400" cy="7064400"/>
          </a:xfrm>
          <a:prstGeom prst="rect">
            <a:avLst/>
          </a:prstGeom>
        </p:spPr>
        <p:txBody>
          <a:bodyPr spcFirstLastPara="1" wrap="square" lIns="365700" tIns="365700" rIns="365700" bIns="365700" anchor="ctr" anchorCtr="0">
            <a:normAutofit/>
          </a:bodyPr>
          <a:lstStyle>
            <a:lvl1pPr lvl="0">
              <a:spcBef>
                <a:spcPts val="0"/>
              </a:spcBef>
              <a:spcAft>
                <a:spcPts val="0"/>
              </a:spcAft>
              <a:buClr>
                <a:schemeClr val="lt1"/>
              </a:buClr>
              <a:buSzPts val="20000"/>
              <a:buFont typeface="PT Sans"/>
              <a:buNone/>
              <a:defRPr sz="20000" b="1">
                <a:solidFill>
                  <a:schemeClr val="lt1"/>
                </a:solidFill>
                <a:latin typeface="PT Sans"/>
                <a:ea typeface="PT Sans"/>
                <a:cs typeface="PT Sans"/>
                <a:sym typeface="PT Sans"/>
              </a:defRPr>
            </a:lvl1pPr>
            <a:lvl2pPr lvl="1">
              <a:spcBef>
                <a:spcPts val="0"/>
              </a:spcBef>
              <a:spcAft>
                <a:spcPts val="0"/>
              </a:spcAft>
              <a:buClr>
                <a:schemeClr val="dk1"/>
              </a:buClr>
              <a:buSzPts val="11200"/>
              <a:buNone/>
              <a:defRPr sz="11200">
                <a:solidFill>
                  <a:schemeClr val="dk1"/>
                </a:solidFill>
              </a:defRPr>
            </a:lvl2pPr>
            <a:lvl3pPr lvl="2">
              <a:spcBef>
                <a:spcPts val="0"/>
              </a:spcBef>
              <a:spcAft>
                <a:spcPts val="0"/>
              </a:spcAft>
              <a:buClr>
                <a:schemeClr val="dk1"/>
              </a:buClr>
              <a:buSzPts val="11200"/>
              <a:buNone/>
              <a:defRPr sz="11200">
                <a:solidFill>
                  <a:schemeClr val="dk1"/>
                </a:solidFill>
              </a:defRPr>
            </a:lvl3pPr>
            <a:lvl4pPr lvl="3">
              <a:spcBef>
                <a:spcPts val="0"/>
              </a:spcBef>
              <a:spcAft>
                <a:spcPts val="0"/>
              </a:spcAft>
              <a:buClr>
                <a:schemeClr val="dk1"/>
              </a:buClr>
              <a:buSzPts val="11200"/>
              <a:buNone/>
              <a:defRPr sz="11200">
                <a:solidFill>
                  <a:schemeClr val="dk1"/>
                </a:solidFill>
              </a:defRPr>
            </a:lvl4pPr>
            <a:lvl5pPr lvl="4">
              <a:spcBef>
                <a:spcPts val="0"/>
              </a:spcBef>
              <a:spcAft>
                <a:spcPts val="0"/>
              </a:spcAft>
              <a:buClr>
                <a:schemeClr val="dk1"/>
              </a:buClr>
              <a:buSzPts val="11200"/>
              <a:buNone/>
              <a:defRPr sz="11200">
                <a:solidFill>
                  <a:schemeClr val="dk1"/>
                </a:solidFill>
              </a:defRPr>
            </a:lvl5pPr>
            <a:lvl6pPr lvl="5">
              <a:spcBef>
                <a:spcPts val="0"/>
              </a:spcBef>
              <a:spcAft>
                <a:spcPts val="0"/>
              </a:spcAft>
              <a:buClr>
                <a:schemeClr val="dk1"/>
              </a:buClr>
              <a:buSzPts val="11200"/>
              <a:buNone/>
              <a:defRPr sz="11200">
                <a:solidFill>
                  <a:schemeClr val="dk1"/>
                </a:solidFill>
              </a:defRPr>
            </a:lvl6pPr>
            <a:lvl7pPr lvl="6">
              <a:spcBef>
                <a:spcPts val="0"/>
              </a:spcBef>
              <a:spcAft>
                <a:spcPts val="0"/>
              </a:spcAft>
              <a:buClr>
                <a:schemeClr val="dk1"/>
              </a:buClr>
              <a:buSzPts val="11200"/>
              <a:buNone/>
              <a:defRPr sz="11200">
                <a:solidFill>
                  <a:schemeClr val="dk1"/>
                </a:solidFill>
              </a:defRPr>
            </a:lvl7pPr>
            <a:lvl8pPr lvl="7">
              <a:spcBef>
                <a:spcPts val="0"/>
              </a:spcBef>
              <a:spcAft>
                <a:spcPts val="0"/>
              </a:spcAft>
              <a:buClr>
                <a:schemeClr val="dk1"/>
              </a:buClr>
              <a:buSzPts val="11200"/>
              <a:buNone/>
              <a:defRPr sz="11200">
                <a:solidFill>
                  <a:schemeClr val="dk1"/>
                </a:solidFill>
              </a:defRPr>
            </a:lvl8pPr>
            <a:lvl9pPr lvl="8">
              <a:spcBef>
                <a:spcPts val="0"/>
              </a:spcBef>
              <a:spcAft>
                <a:spcPts val="0"/>
              </a:spcAft>
              <a:buClr>
                <a:schemeClr val="dk1"/>
              </a:buClr>
              <a:buSzPts val="11200"/>
              <a:buNone/>
              <a:defRPr sz="11200">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1 1">
  <p:cSld name="TITLE_1_1">
    <p:bg>
      <p:bgPr>
        <a:solidFill>
          <a:srgbClr val="FE5000"/>
        </a:solidFill>
        <a:effectLst/>
      </p:bgPr>
    </p:bg>
    <p:spTree>
      <p:nvGrpSpPr>
        <p:cNvPr id="1" name="Shape 34"/>
        <p:cNvGrpSpPr/>
        <p:nvPr/>
      </p:nvGrpSpPr>
      <p:grpSpPr>
        <a:xfrm>
          <a:off x="0" y="0"/>
          <a:ext cx="0" cy="0"/>
          <a:chOff x="0" y="0"/>
          <a:chExt cx="0" cy="0"/>
        </a:xfrm>
      </p:grpSpPr>
      <p:pic>
        <p:nvPicPr>
          <p:cNvPr id="35" name="Google Shape;35;p9" title="26 White.png"/>
          <p:cNvPicPr preferRelativeResize="0"/>
          <p:nvPr/>
        </p:nvPicPr>
        <p:blipFill rotWithShape="1">
          <a:blip r:embed="rId2">
            <a:alphaModFix/>
          </a:blip>
          <a:srcRect l="-7206" t="-10497" r="-31106"/>
          <a:stretch/>
        </p:blipFill>
        <p:spPr>
          <a:xfrm>
            <a:off x="490925" y="17430150"/>
            <a:ext cx="4868625" cy="23761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1 2 1 1">
  <p:cSld name="TITLE_1_2_1_1">
    <p:bg>
      <p:bgPr>
        <a:solidFill>
          <a:srgbClr val="FAFAFC"/>
        </a:solidFill>
        <a:effectLst/>
      </p:bgPr>
    </p:bg>
    <p:spTree>
      <p:nvGrpSpPr>
        <p:cNvPr id="1" name="Shape 36"/>
        <p:cNvGrpSpPr/>
        <p:nvPr/>
      </p:nvGrpSpPr>
      <p:grpSpPr>
        <a:xfrm>
          <a:off x="0" y="0"/>
          <a:ext cx="0" cy="0"/>
          <a:chOff x="0" y="0"/>
          <a:chExt cx="0" cy="0"/>
        </a:xfrm>
      </p:grpSpPr>
      <p:sp>
        <p:nvSpPr>
          <p:cNvPr id="37" name="Google Shape;37;p10"/>
          <p:cNvSpPr txBox="1">
            <a:spLocks noGrp="1"/>
          </p:cNvSpPr>
          <p:nvPr>
            <p:ph type="sldNum" idx="12"/>
          </p:nvPr>
        </p:nvSpPr>
        <p:spPr>
          <a:xfrm>
            <a:off x="33889831" y="18652867"/>
            <a:ext cx="2194800" cy="1574400"/>
          </a:xfrm>
          <a:prstGeom prst="rect">
            <a:avLst/>
          </a:prstGeom>
          <a:noFill/>
          <a:ln>
            <a:noFill/>
          </a:ln>
        </p:spPr>
        <p:txBody>
          <a:bodyPr spcFirstLastPara="1" wrap="square" lIns="365700" tIns="365700" rIns="365700" bIns="365700" anchor="ctr" anchorCtr="0">
            <a:noAutofit/>
          </a:bodyPr>
          <a:lstStyle>
            <a:lvl1pPr lvl="0">
              <a:buNone/>
              <a:defRPr sz="5600"/>
            </a:lvl1pPr>
            <a:lvl2pPr lvl="1">
              <a:buNone/>
              <a:defRPr sz="5600"/>
            </a:lvl2pPr>
            <a:lvl3pPr lvl="2">
              <a:buNone/>
              <a:defRPr sz="5600"/>
            </a:lvl3pPr>
            <a:lvl4pPr lvl="3">
              <a:buNone/>
              <a:defRPr sz="5600"/>
            </a:lvl4pPr>
            <a:lvl5pPr lvl="4">
              <a:buNone/>
              <a:defRPr sz="5600"/>
            </a:lvl5pPr>
            <a:lvl6pPr lvl="5">
              <a:buNone/>
              <a:defRPr sz="5600"/>
            </a:lvl6pPr>
            <a:lvl7pPr lvl="6">
              <a:buNone/>
              <a:defRPr sz="5600"/>
            </a:lvl7pPr>
            <a:lvl8pPr lvl="7">
              <a:buNone/>
              <a:defRPr sz="5600"/>
            </a:lvl8pPr>
            <a:lvl9pPr lvl="8">
              <a:buNone/>
              <a:defRPr sz="5600"/>
            </a:lvl9pPr>
          </a:lstStyle>
          <a:p>
            <a:pPr marL="0" lvl="0" indent="0" algn="l" rtl="0">
              <a:spcBef>
                <a:spcPts val="0"/>
              </a:spcBef>
              <a:spcAft>
                <a:spcPts val="0"/>
              </a:spcAft>
              <a:buNone/>
            </a:pPr>
            <a:fld id="{00000000-1234-1234-1234-123412341234}" type="slidenum">
              <a:rPr lang="en"/>
              <a:t>‹#›</a:t>
            </a:fld>
            <a:endParaRPr/>
          </a:p>
        </p:txBody>
      </p:sp>
      <p:pic>
        <p:nvPicPr>
          <p:cNvPr id="38" name="Google Shape;38;p10" title="Group 3.png"/>
          <p:cNvPicPr preferRelativeResize="0"/>
          <p:nvPr/>
        </p:nvPicPr>
        <p:blipFill rotWithShape="1">
          <a:blip r:embed="rId2">
            <a:alphaModFix/>
          </a:blip>
          <a:srcRect t="504" b="495"/>
          <a:stretch/>
        </p:blipFill>
        <p:spPr>
          <a:xfrm>
            <a:off x="609600" y="18073000"/>
            <a:ext cx="3253102" cy="196759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46800" y="1780100"/>
            <a:ext cx="34082400" cy="2290800"/>
          </a:xfrm>
          <a:prstGeom prst="rect">
            <a:avLst/>
          </a:prstGeom>
          <a:noFill/>
          <a:ln>
            <a:noFill/>
          </a:ln>
        </p:spPr>
        <p:txBody>
          <a:bodyPr spcFirstLastPara="1" wrap="square" lIns="365700" tIns="365700" rIns="365700" bIns="365700" anchor="t" anchorCtr="0">
            <a:normAutofit/>
          </a:bodyPr>
          <a:lstStyle>
            <a:lvl1pPr lvl="0">
              <a:spcBef>
                <a:spcPts val="0"/>
              </a:spcBef>
              <a:spcAft>
                <a:spcPts val="0"/>
              </a:spcAft>
              <a:buClr>
                <a:srgbClr val="0B0D21"/>
              </a:buClr>
              <a:buSzPts val="11200"/>
              <a:buFont typeface="Poppins"/>
              <a:buNone/>
              <a:defRPr sz="11200" b="1">
                <a:solidFill>
                  <a:srgbClr val="0B0D21"/>
                </a:solidFill>
                <a:latin typeface="Poppins"/>
                <a:ea typeface="Poppins"/>
                <a:cs typeface="Poppins"/>
                <a:sym typeface="Poppins"/>
              </a:defRPr>
            </a:lvl1pPr>
            <a:lvl2pPr lvl="1">
              <a:spcBef>
                <a:spcPts val="0"/>
              </a:spcBef>
              <a:spcAft>
                <a:spcPts val="0"/>
              </a:spcAft>
              <a:buClr>
                <a:schemeClr val="dk1"/>
              </a:buClr>
              <a:buSzPts val="11200"/>
              <a:buNone/>
              <a:defRPr sz="11200">
                <a:solidFill>
                  <a:schemeClr val="dk1"/>
                </a:solidFill>
              </a:defRPr>
            </a:lvl2pPr>
            <a:lvl3pPr lvl="2">
              <a:spcBef>
                <a:spcPts val="0"/>
              </a:spcBef>
              <a:spcAft>
                <a:spcPts val="0"/>
              </a:spcAft>
              <a:buClr>
                <a:schemeClr val="dk1"/>
              </a:buClr>
              <a:buSzPts val="11200"/>
              <a:buNone/>
              <a:defRPr sz="11200">
                <a:solidFill>
                  <a:schemeClr val="dk1"/>
                </a:solidFill>
              </a:defRPr>
            </a:lvl3pPr>
            <a:lvl4pPr lvl="3">
              <a:spcBef>
                <a:spcPts val="0"/>
              </a:spcBef>
              <a:spcAft>
                <a:spcPts val="0"/>
              </a:spcAft>
              <a:buClr>
                <a:schemeClr val="dk1"/>
              </a:buClr>
              <a:buSzPts val="11200"/>
              <a:buNone/>
              <a:defRPr sz="11200">
                <a:solidFill>
                  <a:schemeClr val="dk1"/>
                </a:solidFill>
              </a:defRPr>
            </a:lvl4pPr>
            <a:lvl5pPr lvl="4">
              <a:spcBef>
                <a:spcPts val="0"/>
              </a:spcBef>
              <a:spcAft>
                <a:spcPts val="0"/>
              </a:spcAft>
              <a:buClr>
                <a:schemeClr val="dk1"/>
              </a:buClr>
              <a:buSzPts val="11200"/>
              <a:buNone/>
              <a:defRPr sz="11200">
                <a:solidFill>
                  <a:schemeClr val="dk1"/>
                </a:solidFill>
              </a:defRPr>
            </a:lvl5pPr>
            <a:lvl6pPr lvl="5">
              <a:spcBef>
                <a:spcPts val="0"/>
              </a:spcBef>
              <a:spcAft>
                <a:spcPts val="0"/>
              </a:spcAft>
              <a:buClr>
                <a:schemeClr val="dk1"/>
              </a:buClr>
              <a:buSzPts val="11200"/>
              <a:buNone/>
              <a:defRPr sz="11200">
                <a:solidFill>
                  <a:schemeClr val="dk1"/>
                </a:solidFill>
              </a:defRPr>
            </a:lvl6pPr>
            <a:lvl7pPr lvl="6">
              <a:spcBef>
                <a:spcPts val="0"/>
              </a:spcBef>
              <a:spcAft>
                <a:spcPts val="0"/>
              </a:spcAft>
              <a:buClr>
                <a:schemeClr val="dk1"/>
              </a:buClr>
              <a:buSzPts val="11200"/>
              <a:buNone/>
              <a:defRPr sz="11200">
                <a:solidFill>
                  <a:schemeClr val="dk1"/>
                </a:solidFill>
              </a:defRPr>
            </a:lvl7pPr>
            <a:lvl8pPr lvl="7">
              <a:spcBef>
                <a:spcPts val="0"/>
              </a:spcBef>
              <a:spcAft>
                <a:spcPts val="0"/>
              </a:spcAft>
              <a:buClr>
                <a:schemeClr val="dk1"/>
              </a:buClr>
              <a:buSzPts val="11200"/>
              <a:buNone/>
              <a:defRPr sz="11200">
                <a:solidFill>
                  <a:schemeClr val="dk1"/>
                </a:solidFill>
              </a:defRPr>
            </a:lvl8pPr>
            <a:lvl9pPr lvl="8">
              <a:spcBef>
                <a:spcPts val="0"/>
              </a:spcBef>
              <a:spcAft>
                <a:spcPts val="0"/>
              </a:spcAft>
              <a:buClr>
                <a:schemeClr val="dk1"/>
              </a:buClr>
              <a:buSzPts val="11200"/>
              <a:buNone/>
              <a:defRPr sz="11200">
                <a:solidFill>
                  <a:schemeClr val="dk1"/>
                </a:solidFill>
              </a:defRPr>
            </a:lvl9pPr>
          </a:lstStyle>
          <a:p>
            <a:endParaRPr/>
          </a:p>
        </p:txBody>
      </p:sp>
      <p:sp>
        <p:nvSpPr>
          <p:cNvPr id="7" name="Google Shape;7;p1"/>
          <p:cNvSpPr txBox="1">
            <a:spLocks noGrp="1"/>
          </p:cNvSpPr>
          <p:nvPr>
            <p:ph type="body" idx="1"/>
          </p:nvPr>
        </p:nvSpPr>
        <p:spPr>
          <a:xfrm>
            <a:off x="1246800" y="4609900"/>
            <a:ext cx="34082400" cy="13665600"/>
          </a:xfrm>
          <a:prstGeom prst="rect">
            <a:avLst/>
          </a:prstGeom>
          <a:noFill/>
          <a:ln>
            <a:noFill/>
          </a:ln>
        </p:spPr>
        <p:txBody>
          <a:bodyPr spcFirstLastPara="1" wrap="square" lIns="365700" tIns="365700" rIns="365700" bIns="365700" anchor="t" anchorCtr="0">
            <a:normAutofit/>
          </a:bodyPr>
          <a:lstStyle>
            <a:lvl1pPr marL="457200" lvl="0" indent="-685800">
              <a:lnSpc>
                <a:spcPct val="115000"/>
              </a:lnSpc>
              <a:spcBef>
                <a:spcPts val="0"/>
              </a:spcBef>
              <a:spcAft>
                <a:spcPts val="0"/>
              </a:spcAft>
              <a:buClr>
                <a:srgbClr val="0B0D21"/>
              </a:buClr>
              <a:buSzPts val="7200"/>
              <a:buFont typeface="Poppins"/>
              <a:buChar char="●"/>
              <a:defRPr sz="7200">
                <a:solidFill>
                  <a:srgbClr val="0B0D21"/>
                </a:solidFill>
                <a:latin typeface="Poppins"/>
                <a:ea typeface="Poppins"/>
                <a:cs typeface="Poppins"/>
                <a:sym typeface="Poppins"/>
              </a:defRPr>
            </a:lvl1pPr>
            <a:lvl2pPr marL="914400" lvl="1" indent="-584200">
              <a:lnSpc>
                <a:spcPct val="115000"/>
              </a:lnSpc>
              <a:spcBef>
                <a:spcPts val="0"/>
              </a:spcBef>
              <a:spcAft>
                <a:spcPts val="0"/>
              </a:spcAft>
              <a:buClr>
                <a:srgbClr val="0B0D21"/>
              </a:buClr>
              <a:buSzPts val="5600"/>
              <a:buFont typeface="Poppins"/>
              <a:buChar char="○"/>
              <a:defRPr sz="5600">
                <a:solidFill>
                  <a:srgbClr val="0B0D21"/>
                </a:solidFill>
                <a:latin typeface="Poppins"/>
                <a:ea typeface="Poppins"/>
                <a:cs typeface="Poppins"/>
                <a:sym typeface="Poppins"/>
              </a:defRPr>
            </a:lvl2pPr>
            <a:lvl3pPr marL="1371600" lvl="2" indent="-584200">
              <a:lnSpc>
                <a:spcPct val="115000"/>
              </a:lnSpc>
              <a:spcBef>
                <a:spcPts val="0"/>
              </a:spcBef>
              <a:spcAft>
                <a:spcPts val="0"/>
              </a:spcAft>
              <a:buClr>
                <a:srgbClr val="0B0D21"/>
              </a:buClr>
              <a:buSzPts val="5600"/>
              <a:buFont typeface="Poppins"/>
              <a:buChar char="■"/>
              <a:defRPr sz="5600">
                <a:solidFill>
                  <a:srgbClr val="0B0D21"/>
                </a:solidFill>
                <a:latin typeface="Poppins"/>
                <a:ea typeface="Poppins"/>
                <a:cs typeface="Poppins"/>
                <a:sym typeface="Poppins"/>
              </a:defRPr>
            </a:lvl3pPr>
            <a:lvl4pPr marL="1828800" lvl="3" indent="-584200">
              <a:lnSpc>
                <a:spcPct val="115000"/>
              </a:lnSpc>
              <a:spcBef>
                <a:spcPts val="0"/>
              </a:spcBef>
              <a:spcAft>
                <a:spcPts val="0"/>
              </a:spcAft>
              <a:buClr>
                <a:srgbClr val="0B0D21"/>
              </a:buClr>
              <a:buSzPts val="5600"/>
              <a:buFont typeface="Poppins"/>
              <a:buChar char="●"/>
              <a:defRPr sz="5600">
                <a:solidFill>
                  <a:srgbClr val="0B0D21"/>
                </a:solidFill>
                <a:latin typeface="Poppins"/>
                <a:ea typeface="Poppins"/>
                <a:cs typeface="Poppins"/>
                <a:sym typeface="Poppins"/>
              </a:defRPr>
            </a:lvl4pPr>
            <a:lvl5pPr marL="2286000" lvl="4" indent="-584200">
              <a:lnSpc>
                <a:spcPct val="115000"/>
              </a:lnSpc>
              <a:spcBef>
                <a:spcPts val="0"/>
              </a:spcBef>
              <a:spcAft>
                <a:spcPts val="0"/>
              </a:spcAft>
              <a:buClr>
                <a:srgbClr val="0B0D21"/>
              </a:buClr>
              <a:buSzPts val="5600"/>
              <a:buFont typeface="Poppins"/>
              <a:buChar char="○"/>
              <a:defRPr sz="5600">
                <a:solidFill>
                  <a:srgbClr val="0B0D21"/>
                </a:solidFill>
                <a:latin typeface="Poppins"/>
                <a:ea typeface="Poppins"/>
                <a:cs typeface="Poppins"/>
                <a:sym typeface="Poppins"/>
              </a:defRPr>
            </a:lvl5pPr>
            <a:lvl6pPr marL="2743200" lvl="5" indent="-584200">
              <a:lnSpc>
                <a:spcPct val="115000"/>
              </a:lnSpc>
              <a:spcBef>
                <a:spcPts val="0"/>
              </a:spcBef>
              <a:spcAft>
                <a:spcPts val="0"/>
              </a:spcAft>
              <a:buClr>
                <a:srgbClr val="0B0D21"/>
              </a:buClr>
              <a:buSzPts val="5600"/>
              <a:buFont typeface="Poppins"/>
              <a:buChar char="■"/>
              <a:defRPr sz="5600">
                <a:solidFill>
                  <a:srgbClr val="0B0D21"/>
                </a:solidFill>
                <a:latin typeface="Poppins"/>
                <a:ea typeface="Poppins"/>
                <a:cs typeface="Poppins"/>
                <a:sym typeface="Poppins"/>
              </a:defRPr>
            </a:lvl6pPr>
            <a:lvl7pPr marL="3200400" lvl="6" indent="-584200">
              <a:lnSpc>
                <a:spcPct val="115000"/>
              </a:lnSpc>
              <a:spcBef>
                <a:spcPts val="0"/>
              </a:spcBef>
              <a:spcAft>
                <a:spcPts val="0"/>
              </a:spcAft>
              <a:buClr>
                <a:srgbClr val="0B0D21"/>
              </a:buClr>
              <a:buSzPts val="5600"/>
              <a:buFont typeface="Poppins"/>
              <a:buChar char="●"/>
              <a:defRPr sz="5600">
                <a:solidFill>
                  <a:srgbClr val="0B0D21"/>
                </a:solidFill>
                <a:latin typeface="Poppins"/>
                <a:ea typeface="Poppins"/>
                <a:cs typeface="Poppins"/>
                <a:sym typeface="Poppins"/>
              </a:defRPr>
            </a:lvl7pPr>
            <a:lvl8pPr marL="3657600" lvl="7" indent="-584200">
              <a:lnSpc>
                <a:spcPct val="115000"/>
              </a:lnSpc>
              <a:spcBef>
                <a:spcPts val="0"/>
              </a:spcBef>
              <a:spcAft>
                <a:spcPts val="0"/>
              </a:spcAft>
              <a:buClr>
                <a:srgbClr val="0B0D21"/>
              </a:buClr>
              <a:buSzPts val="5600"/>
              <a:buFont typeface="Poppins"/>
              <a:buChar char="○"/>
              <a:defRPr sz="5600">
                <a:solidFill>
                  <a:srgbClr val="0B0D21"/>
                </a:solidFill>
                <a:latin typeface="Poppins"/>
                <a:ea typeface="Poppins"/>
                <a:cs typeface="Poppins"/>
                <a:sym typeface="Poppins"/>
              </a:defRPr>
            </a:lvl8pPr>
            <a:lvl9pPr marL="4114800" lvl="8" indent="-584200">
              <a:lnSpc>
                <a:spcPct val="115000"/>
              </a:lnSpc>
              <a:spcBef>
                <a:spcPts val="0"/>
              </a:spcBef>
              <a:spcAft>
                <a:spcPts val="0"/>
              </a:spcAft>
              <a:buClr>
                <a:srgbClr val="0B0D21"/>
              </a:buClr>
              <a:buSzPts val="5600"/>
              <a:buFont typeface="Poppins"/>
              <a:buChar char="■"/>
              <a:defRPr sz="5600">
                <a:solidFill>
                  <a:srgbClr val="0B0D2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hyperlink" Target="mailto:dpurgason@forsythtech.edu"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8"/>
          <p:cNvSpPr txBox="1">
            <a:spLocks noGrp="1"/>
          </p:cNvSpPr>
          <p:nvPr>
            <p:ph type="title" idx="4294967295"/>
          </p:nvPr>
        </p:nvSpPr>
        <p:spPr>
          <a:xfrm>
            <a:off x="7417000" y="6824200"/>
            <a:ext cx="23074800" cy="5494800"/>
          </a:xfrm>
          <a:prstGeom prst="rect">
            <a:avLst/>
          </a:prstGeom>
        </p:spPr>
        <p:txBody>
          <a:bodyPr spcFirstLastPara="1" wrap="square" lIns="365700" tIns="365700" rIns="365700" bIns="365700" anchor="ctr" anchorCtr="0">
            <a:noAutofit/>
          </a:bodyPr>
          <a:lstStyle/>
          <a:p>
            <a:pPr marL="0" lvl="0" indent="0" algn="l" rtl="0">
              <a:spcBef>
                <a:spcPts val="0"/>
              </a:spcBef>
              <a:spcAft>
                <a:spcPts val="0"/>
              </a:spcAft>
              <a:buNone/>
            </a:pPr>
            <a:r>
              <a:rPr lang="en" sz="16000"/>
              <a:t>Helping Adult Learners Find the Right Program with AI</a:t>
            </a:r>
            <a:endParaRPr sz="16000"/>
          </a:p>
        </p:txBody>
      </p:sp>
      <p:pic>
        <p:nvPicPr>
          <p:cNvPr id="66" name="Google Shape;66;p18" title="Group 7402445 (1).png"/>
          <p:cNvPicPr preferRelativeResize="0"/>
          <p:nvPr/>
        </p:nvPicPr>
        <p:blipFill>
          <a:blip r:embed="rId3">
            <a:alphaModFix/>
          </a:blip>
          <a:stretch>
            <a:fillRect/>
          </a:stretch>
        </p:blipFill>
        <p:spPr>
          <a:xfrm>
            <a:off x="32881500" y="11637505"/>
            <a:ext cx="2657500" cy="7602098"/>
          </a:xfrm>
          <a:prstGeom prst="rect">
            <a:avLst/>
          </a:prstGeom>
          <a:noFill/>
          <a:ln>
            <a:noFill/>
          </a:ln>
        </p:spPr>
      </p:pic>
      <p:sp>
        <p:nvSpPr>
          <p:cNvPr id="67" name="Google Shape;67;p18"/>
          <p:cNvSpPr txBox="1">
            <a:spLocks noGrp="1"/>
          </p:cNvSpPr>
          <p:nvPr>
            <p:ph type="title" idx="4294967295"/>
          </p:nvPr>
        </p:nvSpPr>
        <p:spPr>
          <a:xfrm>
            <a:off x="21409900" y="14631013"/>
            <a:ext cx="10725600" cy="3223200"/>
          </a:xfrm>
          <a:prstGeom prst="rect">
            <a:avLst/>
          </a:prstGeom>
        </p:spPr>
        <p:txBody>
          <a:bodyPr spcFirstLastPara="1" wrap="square" lIns="365700" tIns="365700" rIns="365700" bIns="365700" anchor="t" anchorCtr="0">
            <a:noAutofit/>
          </a:bodyPr>
          <a:lstStyle/>
          <a:p>
            <a:pPr marL="0" lvl="0" indent="0" algn="r" rtl="0">
              <a:spcBef>
                <a:spcPts val="0"/>
              </a:spcBef>
              <a:spcAft>
                <a:spcPts val="0"/>
              </a:spcAft>
              <a:buNone/>
            </a:pPr>
            <a:r>
              <a:rPr lang="en" sz="8000"/>
              <a:t>Devin Purgason</a:t>
            </a:r>
            <a:endParaRPr sz="8000"/>
          </a:p>
        </p:txBody>
      </p:sp>
      <p:pic>
        <p:nvPicPr>
          <p:cNvPr id="68" name="Google Shape;68;p18" title="Group 7402445.png"/>
          <p:cNvPicPr preferRelativeResize="0"/>
          <p:nvPr/>
        </p:nvPicPr>
        <p:blipFill>
          <a:blip r:embed="rId4">
            <a:alphaModFix/>
          </a:blip>
          <a:stretch>
            <a:fillRect/>
          </a:stretch>
        </p:blipFill>
        <p:spPr>
          <a:xfrm>
            <a:off x="32607900" y="11790700"/>
            <a:ext cx="2657500" cy="7602023"/>
          </a:xfrm>
          <a:prstGeom prst="rect">
            <a:avLst/>
          </a:prstGeom>
          <a:noFill/>
          <a:ln>
            <a:noFill/>
          </a:ln>
        </p:spPr>
      </p:pic>
      <p:sp>
        <p:nvSpPr>
          <p:cNvPr id="69" name="Google Shape;69;p18"/>
          <p:cNvSpPr txBox="1">
            <a:spLocks noGrp="1"/>
          </p:cNvSpPr>
          <p:nvPr>
            <p:ph type="title" idx="4294967295"/>
          </p:nvPr>
        </p:nvSpPr>
        <p:spPr>
          <a:xfrm>
            <a:off x="3119200" y="16862000"/>
            <a:ext cx="10725600" cy="3223200"/>
          </a:xfrm>
          <a:prstGeom prst="rect">
            <a:avLst/>
          </a:prstGeom>
        </p:spPr>
        <p:txBody>
          <a:bodyPr spcFirstLastPara="1" wrap="square" lIns="365700" tIns="365700" rIns="365700" bIns="365700" anchor="t" anchorCtr="0">
            <a:noAutofit/>
          </a:bodyPr>
          <a:lstStyle/>
          <a:p>
            <a:pPr marL="0" lvl="0" indent="0" algn="r" rtl="0">
              <a:spcBef>
                <a:spcPts val="0"/>
              </a:spcBef>
              <a:spcAft>
                <a:spcPts val="0"/>
              </a:spcAft>
              <a:buNone/>
            </a:pPr>
            <a:r>
              <a:rPr lang="en" sz="6400">
                <a:solidFill>
                  <a:srgbClr val="FE5000"/>
                </a:solidFill>
              </a:rPr>
              <a:t>#AIEngage</a:t>
            </a:r>
            <a:endParaRPr sz="6400">
              <a:solidFill>
                <a:srgbClr val="FE5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2" title="Group 7402445.png"/>
          <p:cNvPicPr preferRelativeResize="0"/>
          <p:nvPr/>
        </p:nvPicPr>
        <p:blipFill>
          <a:blip r:embed="rId3">
            <a:alphaModFix/>
          </a:blip>
          <a:stretch>
            <a:fillRect/>
          </a:stretch>
        </p:blipFill>
        <p:spPr>
          <a:xfrm rot="10800000">
            <a:off x="0" y="1592697"/>
            <a:ext cx="3383002" cy="9677397"/>
          </a:xfrm>
          <a:prstGeom prst="rect">
            <a:avLst/>
          </a:prstGeom>
          <a:noFill/>
          <a:ln>
            <a:noFill/>
          </a:ln>
        </p:spPr>
      </p:pic>
      <p:sp>
        <p:nvSpPr>
          <p:cNvPr id="97" name="Google Shape;97;p22"/>
          <p:cNvSpPr txBox="1"/>
          <p:nvPr/>
        </p:nvSpPr>
        <p:spPr>
          <a:xfrm>
            <a:off x="4756300" y="2948400"/>
            <a:ext cx="20245200" cy="5266800"/>
          </a:xfrm>
          <a:prstGeom prst="rect">
            <a:avLst/>
          </a:prstGeom>
          <a:noFill/>
          <a:ln>
            <a:noFill/>
          </a:ln>
        </p:spPr>
        <p:txBody>
          <a:bodyPr spcFirstLastPara="1" wrap="square" lIns="365700" tIns="365700" rIns="365700" bIns="365700" anchor="ctr" anchorCtr="0">
            <a:noAutofit/>
          </a:bodyPr>
          <a:lstStyle/>
          <a:p>
            <a:pPr marL="0" lvl="0" indent="0" algn="l" rtl="0">
              <a:lnSpc>
                <a:spcPct val="115000"/>
              </a:lnSpc>
              <a:spcBef>
                <a:spcPts val="4800"/>
              </a:spcBef>
              <a:spcAft>
                <a:spcPts val="0"/>
              </a:spcAft>
              <a:buNone/>
            </a:pPr>
            <a:endParaRPr sz="6400" b="1" dirty="0">
              <a:solidFill>
                <a:srgbClr val="0B0D21"/>
              </a:solidFill>
              <a:latin typeface="Poppins"/>
              <a:ea typeface="Poppins"/>
              <a:cs typeface="Poppins"/>
              <a:sym typeface="Poppins"/>
            </a:endParaRPr>
          </a:p>
          <a:p>
            <a:pPr marL="0" lvl="0" indent="0" algn="l" rtl="0">
              <a:lnSpc>
                <a:spcPct val="115000"/>
              </a:lnSpc>
              <a:spcBef>
                <a:spcPts val="4800"/>
              </a:spcBef>
              <a:spcAft>
                <a:spcPts val="0"/>
              </a:spcAft>
              <a:buClr>
                <a:schemeClr val="dk1"/>
              </a:buClr>
              <a:buSzPts val="4400"/>
              <a:buFont typeface="Arial"/>
              <a:buNone/>
            </a:pPr>
            <a:r>
              <a:rPr lang="en" sz="14000" b="1" dirty="0">
                <a:solidFill>
                  <a:srgbClr val="0B0D21"/>
                </a:solidFill>
                <a:latin typeface="Poppins"/>
                <a:ea typeface="Poppins"/>
                <a:cs typeface="Poppins"/>
                <a:sym typeface="Poppins"/>
              </a:rPr>
              <a:t>The Frontier of Program Matching</a:t>
            </a:r>
            <a:endParaRPr sz="14000" b="1" dirty="0">
              <a:solidFill>
                <a:srgbClr val="0B0D21"/>
              </a:solidFill>
              <a:latin typeface="Poppins"/>
              <a:ea typeface="Poppins"/>
              <a:cs typeface="Poppins"/>
              <a:sym typeface="Poppins"/>
            </a:endParaRPr>
          </a:p>
          <a:p>
            <a:pPr marL="0" lvl="0" indent="0" algn="l" rtl="0">
              <a:spcBef>
                <a:spcPts val="4800"/>
              </a:spcBef>
              <a:spcAft>
                <a:spcPts val="0"/>
              </a:spcAft>
              <a:buNone/>
            </a:pPr>
            <a:endParaRPr sz="14000" b="1" dirty="0">
              <a:solidFill>
                <a:srgbClr val="0B0D21"/>
              </a:solidFill>
              <a:latin typeface="Poppins"/>
              <a:ea typeface="Poppins"/>
              <a:cs typeface="Poppins"/>
              <a:sym typeface="Poppins"/>
            </a:endParaRPr>
          </a:p>
        </p:txBody>
      </p:sp>
      <p:sp>
        <p:nvSpPr>
          <p:cNvPr id="98" name="Google Shape;98;p22"/>
          <p:cNvSpPr txBox="1"/>
          <p:nvPr/>
        </p:nvSpPr>
        <p:spPr>
          <a:xfrm>
            <a:off x="4756300" y="11646800"/>
            <a:ext cx="8920800" cy="5923200"/>
          </a:xfrm>
          <a:prstGeom prst="rect">
            <a:avLst/>
          </a:prstGeom>
          <a:noFill/>
          <a:ln>
            <a:noFill/>
          </a:ln>
        </p:spPr>
        <p:txBody>
          <a:bodyPr spcFirstLastPara="1" wrap="square" lIns="365700" tIns="365700" rIns="365700" bIns="365700" anchor="t" anchorCtr="0">
            <a:noAutofit/>
          </a:bodyPr>
          <a:lstStyle/>
          <a:p>
            <a:pPr lvl="0"/>
            <a:r>
              <a:rPr lang="en-US" sz="4800" dirty="0">
                <a:latin typeface="Poppins" pitchFamily="2" charset="77"/>
                <a:cs typeface="Poppins" pitchFamily="2" charset="77"/>
              </a:rPr>
              <a:t>CPL improves completion (+17%) and saves 9–14 months. </a:t>
            </a:r>
          </a:p>
          <a:p>
            <a:pPr lvl="0"/>
            <a:endParaRPr lang="en-US" sz="4800" dirty="0">
              <a:latin typeface="Poppins" pitchFamily="2" charset="77"/>
              <a:cs typeface="Poppins" pitchFamily="2" charset="77"/>
            </a:endParaRPr>
          </a:p>
          <a:p>
            <a:pPr lvl="0"/>
            <a:r>
              <a:rPr lang="en-US" sz="4800" dirty="0">
                <a:latin typeface="Poppins" pitchFamily="2" charset="77"/>
                <a:cs typeface="Poppins" pitchFamily="2" charset="77"/>
              </a:rPr>
              <a:t>Only 10% receive it today. </a:t>
            </a:r>
          </a:p>
          <a:p>
            <a:pPr lvl="0"/>
            <a:endParaRPr lang="en-US" sz="4800" dirty="0">
              <a:latin typeface="Poppins" pitchFamily="2" charset="77"/>
              <a:cs typeface="Poppins" pitchFamily="2" charset="77"/>
            </a:endParaRPr>
          </a:p>
          <a:p>
            <a:pPr lvl="0"/>
            <a:r>
              <a:rPr lang="en-US" sz="4800" dirty="0">
                <a:latin typeface="Poppins" pitchFamily="2" charset="77"/>
                <a:cs typeface="Poppins" pitchFamily="2" charset="77"/>
              </a:rPr>
              <a:t>84% of likely enrollees say CPL would influence their choice.</a:t>
            </a:r>
            <a:endParaRPr lang="en-US" sz="9600" dirty="0">
              <a:solidFill>
                <a:srgbClr val="0B0D21"/>
              </a:solidFill>
              <a:latin typeface="Poppins" pitchFamily="2" charset="77"/>
              <a:ea typeface="Poppins"/>
              <a:cs typeface="Poppins" pitchFamily="2" charset="77"/>
              <a:sym typeface="Poppins"/>
            </a:endParaRPr>
          </a:p>
        </p:txBody>
      </p:sp>
      <p:cxnSp>
        <p:nvCxnSpPr>
          <p:cNvPr id="99" name="Google Shape;99;p22"/>
          <p:cNvCxnSpPr/>
          <p:nvPr/>
        </p:nvCxnSpPr>
        <p:spPr>
          <a:xfrm>
            <a:off x="5175700" y="11323900"/>
            <a:ext cx="2536800" cy="0"/>
          </a:xfrm>
          <a:prstGeom prst="straightConnector1">
            <a:avLst/>
          </a:prstGeom>
          <a:noFill/>
          <a:ln w="38100" cap="flat" cmpd="sng">
            <a:solidFill>
              <a:srgbClr val="00C2FE"/>
            </a:solidFill>
            <a:prstDash val="solid"/>
            <a:round/>
            <a:headEnd type="none" w="med" len="med"/>
            <a:tailEnd type="none" w="med" len="med"/>
          </a:ln>
        </p:spPr>
      </p:cxnSp>
      <p:sp>
        <p:nvSpPr>
          <p:cNvPr id="100" name="Google Shape;100;p22"/>
          <p:cNvSpPr txBox="1">
            <a:spLocks noGrp="1"/>
          </p:cNvSpPr>
          <p:nvPr>
            <p:ph type="title" idx="4294967295"/>
          </p:nvPr>
        </p:nvSpPr>
        <p:spPr>
          <a:xfrm>
            <a:off x="14544400" y="8903600"/>
            <a:ext cx="9943200" cy="1828800"/>
          </a:xfrm>
          <a:prstGeom prst="rect">
            <a:avLst/>
          </a:prstGeom>
        </p:spPr>
        <p:txBody>
          <a:bodyPr spcFirstLastPara="1" wrap="square" lIns="365700" tIns="365700" rIns="365700" bIns="365700" anchor="ctr" anchorCtr="0">
            <a:noAutofit/>
          </a:bodyPr>
          <a:lstStyle/>
          <a:p>
            <a:pPr marL="0" lvl="0" indent="0" algn="l" rtl="0">
              <a:spcBef>
                <a:spcPts val="0"/>
              </a:spcBef>
              <a:spcAft>
                <a:spcPts val="0"/>
              </a:spcAft>
              <a:buNone/>
            </a:pPr>
            <a:endParaRPr sz="7200">
              <a:solidFill>
                <a:srgbClr val="FE5000"/>
              </a:solidFill>
            </a:endParaRPr>
          </a:p>
          <a:p>
            <a:pPr marL="0" lvl="0" indent="0" algn="l" rtl="0">
              <a:spcBef>
                <a:spcPts val="0"/>
              </a:spcBef>
              <a:spcAft>
                <a:spcPts val="0"/>
              </a:spcAft>
              <a:buClr>
                <a:schemeClr val="dk1"/>
              </a:buClr>
              <a:buSzPts val="4400"/>
              <a:buFont typeface="Arial"/>
              <a:buNone/>
            </a:pPr>
            <a:r>
              <a:rPr lang="en" sz="7200">
                <a:solidFill>
                  <a:srgbClr val="FE5000"/>
                </a:solidFill>
              </a:rPr>
              <a:t>Stackable Micro-Pathways</a:t>
            </a:r>
            <a:endParaRPr sz="7200">
              <a:solidFill>
                <a:srgbClr val="FE5000"/>
              </a:solidFill>
            </a:endParaRPr>
          </a:p>
          <a:p>
            <a:pPr marL="0" lvl="0" indent="0" algn="l" rtl="0">
              <a:spcBef>
                <a:spcPts val="0"/>
              </a:spcBef>
              <a:spcAft>
                <a:spcPts val="0"/>
              </a:spcAft>
              <a:buNone/>
            </a:pPr>
            <a:endParaRPr sz="7200">
              <a:solidFill>
                <a:srgbClr val="FE5000"/>
              </a:solidFill>
            </a:endParaRPr>
          </a:p>
        </p:txBody>
      </p:sp>
      <p:sp>
        <p:nvSpPr>
          <p:cNvPr id="101" name="Google Shape;101;p22"/>
          <p:cNvSpPr txBox="1"/>
          <p:nvPr/>
        </p:nvSpPr>
        <p:spPr>
          <a:xfrm>
            <a:off x="14482500" y="11646800"/>
            <a:ext cx="8920800" cy="5923200"/>
          </a:xfrm>
          <a:prstGeom prst="rect">
            <a:avLst/>
          </a:prstGeom>
          <a:noFill/>
          <a:ln>
            <a:noFill/>
          </a:ln>
        </p:spPr>
        <p:txBody>
          <a:bodyPr spcFirstLastPara="1" wrap="square" lIns="365700" tIns="365700" rIns="365700" bIns="365700" anchor="t" anchorCtr="0">
            <a:noAutofit/>
          </a:bodyPr>
          <a:lstStyle/>
          <a:p>
            <a:pPr lvl="0">
              <a:buClr>
                <a:schemeClr val="dk1"/>
              </a:buClr>
              <a:buSzPts val="4400"/>
            </a:pPr>
            <a:r>
              <a:rPr lang="en-US" sz="4800" dirty="0">
                <a:latin typeface="Poppins" pitchFamily="2" charset="77"/>
                <a:cs typeface="Poppins" pitchFamily="2" charset="77"/>
              </a:rPr>
              <a:t>100+ colleges offer &lt;1-year stackable credentials. </a:t>
            </a:r>
          </a:p>
          <a:p>
            <a:pPr lvl="0">
              <a:buClr>
                <a:schemeClr val="dk1"/>
              </a:buClr>
              <a:buSzPts val="4400"/>
            </a:pPr>
            <a:endParaRPr lang="en-US" sz="4800" dirty="0">
              <a:latin typeface="Poppins" pitchFamily="2" charset="77"/>
              <a:cs typeface="Poppins" pitchFamily="2" charset="77"/>
            </a:endParaRPr>
          </a:p>
          <a:p>
            <a:pPr lvl="0">
              <a:buClr>
                <a:schemeClr val="dk1"/>
              </a:buClr>
              <a:buSzPts val="4400"/>
            </a:pPr>
            <a:r>
              <a:rPr lang="en-US" sz="4800" dirty="0">
                <a:latin typeface="Poppins" pitchFamily="2" charset="77"/>
                <a:cs typeface="Poppins" pitchFamily="2" charset="77"/>
              </a:rPr>
              <a:t>Workforce Pell launches July 2026 for short-term aid. </a:t>
            </a:r>
          </a:p>
          <a:p>
            <a:pPr lvl="0">
              <a:buClr>
                <a:schemeClr val="dk1"/>
              </a:buClr>
              <a:buSzPts val="4400"/>
            </a:pPr>
            <a:endParaRPr lang="en-US" sz="4800" dirty="0">
              <a:latin typeface="Poppins" pitchFamily="2" charset="77"/>
              <a:cs typeface="Poppins" pitchFamily="2" charset="77"/>
            </a:endParaRPr>
          </a:p>
          <a:p>
            <a:pPr lvl="0">
              <a:buClr>
                <a:schemeClr val="dk1"/>
              </a:buClr>
              <a:buSzPts val="4400"/>
            </a:pPr>
            <a:r>
              <a:rPr lang="en-US" sz="4800" dirty="0">
                <a:latin typeface="Poppins" pitchFamily="2" charset="77"/>
                <a:cs typeface="Poppins" pitchFamily="2" charset="77"/>
              </a:rPr>
              <a:t>The challenge: making pathways visible in AI search.</a:t>
            </a:r>
            <a:endParaRPr lang="en-US" sz="9600" dirty="0">
              <a:solidFill>
                <a:srgbClr val="0B0D21"/>
              </a:solidFill>
              <a:latin typeface="Poppins" pitchFamily="2" charset="77"/>
              <a:ea typeface="Poppins"/>
              <a:cs typeface="Poppins" pitchFamily="2" charset="77"/>
              <a:sym typeface="Poppins"/>
            </a:endParaRPr>
          </a:p>
          <a:p>
            <a:pPr lvl="0">
              <a:buClr>
                <a:schemeClr val="dk1"/>
              </a:buClr>
              <a:buSzPts val="4400"/>
            </a:pPr>
            <a:endParaRPr lang="en-US" sz="9600" dirty="0">
              <a:solidFill>
                <a:srgbClr val="0B0D21"/>
              </a:solidFill>
              <a:latin typeface="Poppins"/>
              <a:ea typeface="Poppins"/>
              <a:cs typeface="Poppins"/>
              <a:sym typeface="Poppins"/>
            </a:endParaRPr>
          </a:p>
          <a:p>
            <a:pPr marL="0" lvl="0" indent="0" algn="l" rtl="0">
              <a:spcBef>
                <a:spcPts val="0"/>
              </a:spcBef>
              <a:spcAft>
                <a:spcPts val="0"/>
              </a:spcAft>
              <a:buClr>
                <a:schemeClr val="dk1"/>
              </a:buClr>
              <a:buSzPts val="4400"/>
              <a:buFont typeface="Arial"/>
              <a:buNone/>
            </a:pPr>
            <a:endParaRPr sz="4800" dirty="0">
              <a:solidFill>
                <a:srgbClr val="0B0D21"/>
              </a:solidFill>
              <a:latin typeface="Poppins"/>
              <a:ea typeface="Poppins"/>
              <a:cs typeface="Poppins"/>
              <a:sym typeface="Poppins"/>
            </a:endParaRPr>
          </a:p>
          <a:p>
            <a:pPr marL="0" lvl="0" indent="0" algn="l" rtl="0">
              <a:spcBef>
                <a:spcPts val="0"/>
              </a:spcBef>
              <a:spcAft>
                <a:spcPts val="0"/>
              </a:spcAft>
              <a:buNone/>
            </a:pPr>
            <a:endParaRPr sz="4800" dirty="0">
              <a:solidFill>
                <a:srgbClr val="0B0D21"/>
              </a:solidFill>
              <a:latin typeface="Poppins"/>
              <a:ea typeface="Poppins"/>
              <a:cs typeface="Poppins"/>
              <a:sym typeface="Poppins"/>
            </a:endParaRPr>
          </a:p>
        </p:txBody>
      </p:sp>
      <p:cxnSp>
        <p:nvCxnSpPr>
          <p:cNvPr id="102" name="Google Shape;102;p22"/>
          <p:cNvCxnSpPr/>
          <p:nvPr/>
        </p:nvCxnSpPr>
        <p:spPr>
          <a:xfrm>
            <a:off x="14901900" y="11323900"/>
            <a:ext cx="2536800" cy="0"/>
          </a:xfrm>
          <a:prstGeom prst="straightConnector1">
            <a:avLst/>
          </a:prstGeom>
          <a:noFill/>
          <a:ln w="38100" cap="flat" cmpd="sng">
            <a:solidFill>
              <a:srgbClr val="00C2FE"/>
            </a:solidFill>
            <a:prstDash val="solid"/>
            <a:round/>
            <a:headEnd type="none" w="med" len="med"/>
            <a:tailEnd type="none" w="med" len="med"/>
          </a:ln>
        </p:spPr>
      </p:cxnSp>
      <p:sp>
        <p:nvSpPr>
          <p:cNvPr id="103" name="Google Shape;103;p22"/>
          <p:cNvSpPr txBox="1">
            <a:spLocks noGrp="1"/>
          </p:cNvSpPr>
          <p:nvPr>
            <p:ph type="title" idx="4294967295"/>
          </p:nvPr>
        </p:nvSpPr>
        <p:spPr>
          <a:xfrm>
            <a:off x="24298000" y="8903600"/>
            <a:ext cx="8920800" cy="1828800"/>
          </a:xfrm>
          <a:prstGeom prst="rect">
            <a:avLst/>
          </a:prstGeom>
        </p:spPr>
        <p:txBody>
          <a:bodyPr spcFirstLastPara="1" wrap="square" lIns="365700" tIns="365700" rIns="365700" bIns="365700" anchor="ctr" anchorCtr="0">
            <a:noAutofit/>
          </a:bodyPr>
          <a:lstStyle/>
          <a:p>
            <a:pPr marL="0" lvl="0" indent="0" algn="l" rtl="0">
              <a:spcBef>
                <a:spcPts val="0"/>
              </a:spcBef>
              <a:spcAft>
                <a:spcPts val="0"/>
              </a:spcAft>
              <a:buNone/>
            </a:pPr>
            <a:r>
              <a:rPr lang="en" sz="7200">
                <a:solidFill>
                  <a:srgbClr val="FE5000"/>
                </a:solidFill>
              </a:rPr>
              <a:t>Computed Curriculum</a:t>
            </a:r>
            <a:endParaRPr sz="7200">
              <a:solidFill>
                <a:srgbClr val="FE5000"/>
              </a:solidFill>
            </a:endParaRPr>
          </a:p>
        </p:txBody>
      </p:sp>
      <p:sp>
        <p:nvSpPr>
          <p:cNvPr id="104" name="Google Shape;104;p22"/>
          <p:cNvSpPr txBox="1"/>
          <p:nvPr/>
        </p:nvSpPr>
        <p:spPr>
          <a:xfrm>
            <a:off x="24236100" y="11646800"/>
            <a:ext cx="8920800" cy="5923200"/>
          </a:xfrm>
          <a:prstGeom prst="rect">
            <a:avLst/>
          </a:prstGeom>
          <a:noFill/>
          <a:ln>
            <a:noFill/>
          </a:ln>
        </p:spPr>
        <p:txBody>
          <a:bodyPr spcFirstLastPara="1" wrap="square" lIns="365700" tIns="365700" rIns="365700" bIns="365700" anchor="t" anchorCtr="0">
            <a:noAutofit/>
          </a:bodyPr>
          <a:lstStyle/>
          <a:p>
            <a:pPr lvl="0"/>
            <a:r>
              <a:rPr lang="en-US" sz="4800" dirty="0">
                <a:latin typeface="Poppins" pitchFamily="2" charset="77"/>
                <a:cs typeface="Poppins" pitchFamily="2" charset="77"/>
              </a:rPr>
              <a:t>AI-personalized pathways: same program, different routes to mastery. </a:t>
            </a:r>
          </a:p>
          <a:p>
            <a:pPr lvl="0"/>
            <a:endParaRPr lang="en-US" sz="4800" dirty="0">
              <a:latin typeface="Poppins" pitchFamily="2" charset="77"/>
              <a:cs typeface="Poppins" pitchFamily="2" charset="77"/>
            </a:endParaRPr>
          </a:p>
          <a:p>
            <a:pPr lvl="0"/>
            <a:r>
              <a:rPr lang="en-US" sz="4800" dirty="0">
                <a:latin typeface="Poppins" pitchFamily="2" charset="77"/>
                <a:cs typeface="Poppins" pitchFamily="2" charset="77"/>
              </a:rPr>
              <a:t>Soon, programs won’t just be discovered, the programs will find adults.</a:t>
            </a:r>
            <a:endParaRPr lang="en-US" sz="9600" dirty="0">
              <a:solidFill>
                <a:srgbClr val="0B0D21"/>
              </a:solidFill>
              <a:latin typeface="Poppins" pitchFamily="2" charset="77"/>
              <a:ea typeface="Poppins"/>
              <a:cs typeface="Poppins" pitchFamily="2" charset="77"/>
              <a:sym typeface="Poppins"/>
            </a:endParaRPr>
          </a:p>
        </p:txBody>
      </p:sp>
      <p:cxnSp>
        <p:nvCxnSpPr>
          <p:cNvPr id="105" name="Google Shape;105;p22"/>
          <p:cNvCxnSpPr/>
          <p:nvPr/>
        </p:nvCxnSpPr>
        <p:spPr>
          <a:xfrm>
            <a:off x="24655500" y="11323900"/>
            <a:ext cx="2536800" cy="0"/>
          </a:xfrm>
          <a:prstGeom prst="straightConnector1">
            <a:avLst/>
          </a:prstGeom>
          <a:noFill/>
          <a:ln w="38100" cap="flat" cmpd="sng">
            <a:solidFill>
              <a:srgbClr val="00C2FE"/>
            </a:solidFill>
            <a:prstDash val="solid"/>
            <a:round/>
            <a:headEnd type="none" w="med" len="med"/>
            <a:tailEnd type="none" w="med" len="med"/>
          </a:ln>
        </p:spPr>
      </p:cxnSp>
      <p:sp>
        <p:nvSpPr>
          <p:cNvPr id="106" name="Google Shape;106;p22"/>
          <p:cNvSpPr txBox="1">
            <a:spLocks noGrp="1"/>
          </p:cNvSpPr>
          <p:nvPr>
            <p:ph type="title" idx="4294967295"/>
          </p:nvPr>
        </p:nvSpPr>
        <p:spPr>
          <a:xfrm>
            <a:off x="4870900" y="8867400"/>
            <a:ext cx="8920800" cy="1828800"/>
          </a:xfrm>
          <a:prstGeom prst="rect">
            <a:avLst/>
          </a:prstGeom>
        </p:spPr>
        <p:txBody>
          <a:bodyPr spcFirstLastPara="1" wrap="square" lIns="365700" tIns="365700" rIns="365700" bIns="365700" anchor="ctr" anchorCtr="0">
            <a:noAutofit/>
          </a:bodyPr>
          <a:lstStyle/>
          <a:p>
            <a:pPr marL="0" lvl="0" indent="0" algn="l" rtl="0">
              <a:spcBef>
                <a:spcPts val="0"/>
              </a:spcBef>
              <a:spcAft>
                <a:spcPts val="0"/>
              </a:spcAft>
              <a:buNone/>
            </a:pPr>
            <a:endParaRPr sz="7200">
              <a:solidFill>
                <a:srgbClr val="FE5000"/>
              </a:solidFill>
            </a:endParaRPr>
          </a:p>
          <a:p>
            <a:pPr marL="0" lvl="0" indent="0" algn="l" rtl="0">
              <a:spcBef>
                <a:spcPts val="0"/>
              </a:spcBef>
              <a:spcAft>
                <a:spcPts val="0"/>
              </a:spcAft>
              <a:buNone/>
            </a:pPr>
            <a:r>
              <a:rPr lang="en" sz="7200">
                <a:solidFill>
                  <a:srgbClr val="FE5000"/>
                </a:solidFill>
              </a:rPr>
              <a:t>Credit for Experience</a:t>
            </a:r>
            <a:endParaRPr sz="7200">
              <a:solidFill>
                <a:srgbClr val="FE5000"/>
              </a:solidFill>
            </a:endParaRPr>
          </a:p>
          <a:p>
            <a:pPr marL="0" lvl="0" indent="0" algn="l" rtl="0">
              <a:spcBef>
                <a:spcPts val="0"/>
              </a:spcBef>
              <a:spcAft>
                <a:spcPts val="0"/>
              </a:spcAft>
              <a:buNone/>
            </a:pPr>
            <a:endParaRPr sz="7200">
              <a:solidFill>
                <a:srgbClr val="FE5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4"/>
          <p:cNvSpPr txBox="1"/>
          <p:nvPr/>
        </p:nvSpPr>
        <p:spPr>
          <a:xfrm>
            <a:off x="4175900" y="4089200"/>
            <a:ext cx="17684400" cy="4480800"/>
          </a:xfrm>
          <a:prstGeom prst="rect">
            <a:avLst/>
          </a:prstGeom>
          <a:noFill/>
          <a:ln>
            <a:noFill/>
          </a:ln>
        </p:spPr>
        <p:txBody>
          <a:bodyPr spcFirstLastPara="1" wrap="square" lIns="365700" tIns="365700" rIns="365700" bIns="365700" anchor="ctr" anchorCtr="0">
            <a:noAutofit/>
          </a:bodyPr>
          <a:lstStyle/>
          <a:p>
            <a:pPr marL="0" lvl="0" indent="0" algn="l" rtl="0">
              <a:spcBef>
                <a:spcPts val="0"/>
              </a:spcBef>
              <a:spcAft>
                <a:spcPts val="0"/>
              </a:spcAft>
              <a:buNone/>
            </a:pPr>
            <a:r>
              <a:rPr lang="en" sz="7200" b="1" dirty="0">
                <a:solidFill>
                  <a:srgbClr val="0B0D21"/>
                </a:solidFill>
                <a:latin typeface="Poppins"/>
                <a:ea typeface="Poppins"/>
                <a:cs typeface="Poppins"/>
                <a:sym typeface="Poppins"/>
              </a:rPr>
              <a:t>Right program from the start = retention solved at the front door</a:t>
            </a:r>
            <a:endParaRPr sz="12000" b="1" dirty="0">
              <a:solidFill>
                <a:srgbClr val="0B0D21"/>
              </a:solidFill>
              <a:latin typeface="Poppins"/>
              <a:ea typeface="Poppins"/>
              <a:cs typeface="Poppins"/>
              <a:sym typeface="Poppins"/>
            </a:endParaRPr>
          </a:p>
        </p:txBody>
      </p:sp>
      <p:sp>
        <p:nvSpPr>
          <p:cNvPr id="120" name="Google Shape;120;p24"/>
          <p:cNvSpPr txBox="1"/>
          <p:nvPr/>
        </p:nvSpPr>
        <p:spPr>
          <a:xfrm>
            <a:off x="4358001" y="9076192"/>
            <a:ext cx="27389188" cy="8030400"/>
          </a:xfrm>
          <a:prstGeom prst="rect">
            <a:avLst/>
          </a:prstGeom>
          <a:noFill/>
          <a:ln>
            <a:noFill/>
          </a:ln>
        </p:spPr>
        <p:txBody>
          <a:bodyPr spcFirstLastPara="1" wrap="square" lIns="365700" tIns="365700" rIns="365700" bIns="365700" anchor="t" anchorCtr="0">
            <a:noAutofit/>
          </a:bodyPr>
          <a:lstStyle/>
          <a:p>
            <a:pPr lvl="0">
              <a:buClr>
                <a:schemeClr val="dk1"/>
              </a:buClr>
              <a:buSzPts val="4400"/>
            </a:pPr>
            <a:r>
              <a:rPr lang="en-US" sz="5400" dirty="0">
                <a:latin typeface="Poppins" pitchFamily="2" charset="77"/>
                <a:cs typeface="Poppins" pitchFamily="2" charset="77"/>
              </a:rPr>
              <a:t>48% of leaders can’t confidently report online retention. Adults want flexibility, autonomy, and self-service.</a:t>
            </a:r>
            <a:endParaRPr lang="en-US" sz="9600" dirty="0">
              <a:solidFill>
                <a:srgbClr val="0B0D21"/>
              </a:solidFill>
              <a:latin typeface="Poppins" pitchFamily="2" charset="77"/>
              <a:ea typeface="Poppins"/>
              <a:cs typeface="Poppins" pitchFamily="2" charset="77"/>
              <a:sym typeface="Poppins"/>
            </a:endParaRPr>
          </a:p>
          <a:p>
            <a:pPr lvl="0">
              <a:buClr>
                <a:schemeClr val="dk1"/>
              </a:buClr>
              <a:buSzPts val="4400"/>
            </a:pPr>
            <a:endParaRPr lang="en-US" sz="5400" dirty="0">
              <a:latin typeface="Poppins" pitchFamily="2" charset="77"/>
              <a:cs typeface="Poppins" pitchFamily="2" charset="77"/>
            </a:endParaRPr>
          </a:p>
          <a:p>
            <a:pPr lvl="0">
              <a:buClr>
                <a:schemeClr val="dk1"/>
              </a:buClr>
              <a:buSzPts val="4400"/>
            </a:pPr>
            <a:r>
              <a:rPr lang="en-US" sz="5400" dirty="0">
                <a:latin typeface="Poppins" pitchFamily="2" charset="77"/>
                <a:cs typeface="Poppins" pitchFamily="2" charset="77"/>
              </a:rPr>
              <a:t>When AI matches an adult to the right program (acknowledging work history, schedule, goals) you solve retention at the front door.</a:t>
            </a:r>
          </a:p>
          <a:p>
            <a:pPr lvl="0">
              <a:buClr>
                <a:schemeClr val="dk1"/>
              </a:buClr>
              <a:buSzPts val="4400"/>
            </a:pPr>
            <a:endParaRPr lang="en-US" sz="9600" dirty="0">
              <a:solidFill>
                <a:srgbClr val="0B0D21"/>
              </a:solidFill>
              <a:latin typeface="Poppins" pitchFamily="2" charset="77"/>
              <a:ea typeface="Poppins"/>
              <a:cs typeface="Poppins" pitchFamily="2" charset="77"/>
              <a:sym typeface="Poppins"/>
            </a:endParaRPr>
          </a:p>
          <a:p>
            <a:pPr lvl="0">
              <a:buClr>
                <a:schemeClr val="dk1"/>
              </a:buClr>
              <a:buSzPts val="4400"/>
            </a:pPr>
            <a:r>
              <a:rPr lang="en-US" sz="5400" dirty="0">
                <a:latin typeface="Poppins" pitchFamily="2" charset="77"/>
                <a:cs typeface="Poppins" pitchFamily="2" charset="77"/>
              </a:rPr>
              <a:t>AI-powered discovery is enrollment AND retention strategy.</a:t>
            </a:r>
            <a:endParaRPr lang="en-US" sz="9600" dirty="0">
              <a:solidFill>
                <a:srgbClr val="0B0D21"/>
              </a:solidFill>
              <a:latin typeface="Poppins" pitchFamily="2" charset="77"/>
              <a:ea typeface="Poppins"/>
              <a:cs typeface="Poppins" pitchFamily="2" charset="77"/>
              <a:sym typeface="Poppins"/>
            </a:endParaRPr>
          </a:p>
        </p:txBody>
      </p:sp>
      <p:sp>
        <p:nvSpPr>
          <p:cNvPr id="121" name="Google Shape;121;p24"/>
          <p:cNvSpPr txBox="1">
            <a:spLocks noGrp="1"/>
          </p:cNvSpPr>
          <p:nvPr>
            <p:ph type="title" idx="4294967295"/>
          </p:nvPr>
        </p:nvSpPr>
        <p:spPr>
          <a:xfrm>
            <a:off x="4358001" y="2260400"/>
            <a:ext cx="10725600" cy="1828800"/>
          </a:xfrm>
          <a:prstGeom prst="rect">
            <a:avLst/>
          </a:prstGeom>
        </p:spPr>
        <p:txBody>
          <a:bodyPr spcFirstLastPara="1" wrap="square" lIns="365700" tIns="365700" rIns="365700" bIns="365700" anchor="ctr" anchorCtr="0">
            <a:noAutofit/>
          </a:bodyPr>
          <a:lstStyle/>
          <a:p>
            <a:pPr marL="0" lvl="0" indent="0" algn="l" rtl="0">
              <a:spcBef>
                <a:spcPts val="0"/>
              </a:spcBef>
              <a:spcAft>
                <a:spcPts val="0"/>
              </a:spcAft>
              <a:buNone/>
            </a:pPr>
            <a:r>
              <a:rPr lang="en" sz="7200" dirty="0">
                <a:solidFill>
                  <a:srgbClr val="FE5000"/>
                </a:solidFill>
              </a:rPr>
              <a:t>UPCEA, February 2026</a:t>
            </a:r>
            <a:endParaRPr sz="7200" dirty="0">
              <a:solidFill>
                <a:srgbClr val="FE5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21" title="Group 7402445.png"/>
          <p:cNvPicPr preferRelativeResize="0"/>
          <p:nvPr/>
        </p:nvPicPr>
        <p:blipFill>
          <a:blip r:embed="rId2">
            <a:alphaModFix/>
          </a:blip>
          <a:stretch>
            <a:fillRect/>
          </a:stretch>
        </p:blipFill>
        <p:spPr>
          <a:xfrm rot="10800000">
            <a:off x="0" y="1592697"/>
            <a:ext cx="3383002" cy="9677397"/>
          </a:xfrm>
          <a:prstGeom prst="rect">
            <a:avLst/>
          </a:prstGeom>
          <a:noFill/>
          <a:ln>
            <a:noFill/>
          </a:ln>
        </p:spPr>
      </p:pic>
      <p:sp>
        <p:nvSpPr>
          <p:cNvPr id="89" name="Google Shape;89;p21"/>
          <p:cNvSpPr txBox="1">
            <a:spLocks noGrp="1"/>
          </p:cNvSpPr>
          <p:nvPr>
            <p:ph type="title" idx="4294967295"/>
          </p:nvPr>
        </p:nvSpPr>
        <p:spPr>
          <a:xfrm>
            <a:off x="4930200" y="3295800"/>
            <a:ext cx="10725600" cy="1828800"/>
          </a:xfrm>
          <a:prstGeom prst="rect">
            <a:avLst/>
          </a:prstGeom>
        </p:spPr>
        <p:txBody>
          <a:bodyPr spcFirstLastPara="1" wrap="square" lIns="365700" tIns="365700" rIns="365700" bIns="365700" anchor="ctr" anchorCtr="0">
            <a:noAutofit/>
          </a:bodyPr>
          <a:lstStyle/>
          <a:p>
            <a:pPr marL="0" lvl="0" indent="0" algn="l" rtl="0">
              <a:spcBef>
                <a:spcPts val="0"/>
              </a:spcBef>
              <a:spcAft>
                <a:spcPts val="0"/>
              </a:spcAft>
              <a:buNone/>
            </a:pPr>
            <a:r>
              <a:rPr lang="en" sz="7200">
                <a:solidFill>
                  <a:srgbClr val="FE5000"/>
                </a:solidFill>
              </a:rPr>
              <a:t>Your Playbook</a:t>
            </a:r>
            <a:endParaRPr sz="7200" b="0" i="1">
              <a:solidFill>
                <a:srgbClr val="FE5000"/>
              </a:solidFill>
            </a:endParaRPr>
          </a:p>
        </p:txBody>
      </p:sp>
      <p:sp>
        <p:nvSpPr>
          <p:cNvPr id="90" name="Google Shape;90;p21"/>
          <p:cNvSpPr txBox="1"/>
          <p:nvPr/>
        </p:nvSpPr>
        <p:spPr>
          <a:xfrm>
            <a:off x="4756300" y="4819800"/>
            <a:ext cx="27247700" cy="5266800"/>
          </a:xfrm>
          <a:prstGeom prst="rect">
            <a:avLst/>
          </a:prstGeom>
          <a:noFill/>
          <a:ln>
            <a:noFill/>
          </a:ln>
        </p:spPr>
        <p:txBody>
          <a:bodyPr spcFirstLastPara="1" wrap="square" lIns="365700" tIns="365700" rIns="365700" bIns="365700" anchor="ctr" anchorCtr="0">
            <a:noAutofit/>
          </a:bodyPr>
          <a:lstStyle/>
          <a:p>
            <a:pPr marL="0" lvl="0" indent="0" algn="l" rtl="0">
              <a:spcBef>
                <a:spcPts val="0"/>
              </a:spcBef>
              <a:spcAft>
                <a:spcPts val="0"/>
              </a:spcAft>
              <a:buNone/>
            </a:pPr>
            <a:r>
              <a:rPr lang="en" sz="14000" b="1" dirty="0">
                <a:solidFill>
                  <a:srgbClr val="0B0D21"/>
                </a:solidFill>
                <a:latin typeface="Poppins"/>
                <a:ea typeface="Poppins"/>
                <a:cs typeface="Poppins"/>
                <a:sym typeface="Poppins"/>
              </a:rPr>
              <a:t>What you can do this week, this quarter, and this year</a:t>
            </a:r>
            <a:endParaRPr sz="14000" b="1" dirty="0">
              <a:solidFill>
                <a:srgbClr val="0B0D21"/>
              </a:solidFill>
              <a:latin typeface="Poppins"/>
              <a:ea typeface="Poppins"/>
              <a:cs typeface="Poppins"/>
              <a:sym typeface="Poppins"/>
            </a:endParaRPr>
          </a:p>
        </p:txBody>
      </p:sp>
      <p:sp>
        <p:nvSpPr>
          <p:cNvPr id="91" name="Google Shape;91;p21"/>
          <p:cNvSpPr txBox="1"/>
          <p:nvPr/>
        </p:nvSpPr>
        <p:spPr>
          <a:xfrm>
            <a:off x="4868300" y="10552500"/>
            <a:ext cx="25736400" cy="8030400"/>
          </a:xfrm>
          <a:prstGeom prst="rect">
            <a:avLst/>
          </a:prstGeom>
          <a:noFill/>
          <a:ln>
            <a:noFill/>
          </a:ln>
        </p:spPr>
        <p:txBody>
          <a:bodyPr spcFirstLastPara="1" wrap="square" lIns="365700" tIns="365700" rIns="365700" bIns="365700" anchor="t" anchorCtr="0">
            <a:noAutofit/>
          </a:bodyPr>
          <a:lstStyle/>
          <a:p>
            <a:pPr marL="0" lvl="0" indent="0" algn="l" rtl="0">
              <a:spcBef>
                <a:spcPts val="0"/>
              </a:spcBef>
              <a:spcAft>
                <a:spcPts val="0"/>
              </a:spcAft>
              <a:buNone/>
            </a:pPr>
            <a:r>
              <a:rPr lang="en" sz="5200" b="1">
                <a:solidFill>
                  <a:srgbClr val="0B0D21"/>
                </a:solidFill>
                <a:latin typeface="Poppins"/>
                <a:ea typeface="Poppins"/>
                <a:cs typeface="Poppins"/>
                <a:sym typeface="Poppins"/>
              </a:rPr>
              <a:t>The institutions winning the adult learner market are not the ones with the most sophisticated AI. They are the ones using AI to make program discovery feel as simple as the adult learner’s life is complicated.</a:t>
            </a:r>
            <a:endParaRPr sz="5200" b="1">
              <a:solidFill>
                <a:srgbClr val="0B0D21"/>
              </a:solidFill>
              <a:latin typeface="Poppins"/>
              <a:ea typeface="Poppins"/>
              <a:cs typeface="Poppins"/>
              <a:sym typeface="Poppins"/>
            </a:endParaRPr>
          </a:p>
          <a:p>
            <a:pPr marL="0" lvl="0" indent="0" algn="l" rtl="0">
              <a:spcBef>
                <a:spcPts val="0"/>
              </a:spcBef>
              <a:spcAft>
                <a:spcPts val="0"/>
              </a:spcAft>
              <a:buClr>
                <a:schemeClr val="dk1"/>
              </a:buClr>
              <a:buSzPts val="4400"/>
              <a:buFont typeface="Arial"/>
              <a:buNone/>
            </a:pPr>
            <a:endParaRPr sz="5200">
              <a:solidFill>
                <a:srgbClr val="0B0D21"/>
              </a:solidFill>
              <a:latin typeface="Poppins"/>
              <a:ea typeface="Poppins"/>
              <a:cs typeface="Poppins"/>
              <a:sym typeface="Poppins"/>
            </a:endParaRPr>
          </a:p>
          <a:p>
            <a:pPr marL="0" lvl="0" indent="0" algn="l" rtl="0">
              <a:spcBef>
                <a:spcPts val="0"/>
              </a:spcBef>
              <a:spcAft>
                <a:spcPts val="0"/>
              </a:spcAft>
              <a:buClr>
                <a:schemeClr val="dk1"/>
              </a:buClr>
              <a:buSzPts val="4400"/>
              <a:buFont typeface="Arial"/>
              <a:buNone/>
            </a:pPr>
            <a:r>
              <a:rPr lang="en" sz="5200">
                <a:solidFill>
                  <a:srgbClr val="0B0D21"/>
                </a:solidFill>
                <a:latin typeface="Poppins"/>
                <a:ea typeface="Poppins"/>
                <a:cs typeface="Poppins"/>
                <a:sym typeface="Poppins"/>
              </a:rPr>
              <a:t>You do not need an enterprise budget or a dedicated AI team. The tools exist right now. The question is whether your institution will close the gap between experimentation and deployment before the window closes.</a:t>
            </a:r>
            <a:endParaRPr sz="5200">
              <a:solidFill>
                <a:srgbClr val="0B0D21"/>
              </a:solidFill>
              <a:latin typeface="Poppins"/>
              <a:ea typeface="Poppins"/>
              <a:cs typeface="Poppins"/>
              <a:sym typeface="Poppins"/>
            </a:endParaRPr>
          </a:p>
          <a:p>
            <a:pPr marL="0" lvl="0" indent="0" algn="l" rtl="0">
              <a:spcBef>
                <a:spcPts val="0"/>
              </a:spcBef>
              <a:spcAft>
                <a:spcPts val="0"/>
              </a:spcAft>
              <a:buNone/>
            </a:pPr>
            <a:endParaRPr sz="5200">
              <a:solidFill>
                <a:srgbClr val="0B0D21"/>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p:nvPr/>
        </p:nvSpPr>
        <p:spPr>
          <a:xfrm>
            <a:off x="19079300" y="3691786"/>
            <a:ext cx="15769200" cy="4480800"/>
          </a:xfrm>
          <a:prstGeom prst="rect">
            <a:avLst/>
          </a:prstGeom>
          <a:noFill/>
          <a:ln>
            <a:noFill/>
          </a:ln>
        </p:spPr>
        <p:txBody>
          <a:bodyPr spcFirstLastPara="1" wrap="square" lIns="365700" tIns="365700" rIns="365700" bIns="365700" anchor="ctr" anchorCtr="0">
            <a:noAutofit/>
          </a:bodyPr>
          <a:lstStyle/>
          <a:p>
            <a:pPr marL="0" lvl="0" indent="0" algn="l" rtl="0">
              <a:spcBef>
                <a:spcPts val="0"/>
              </a:spcBef>
              <a:spcAft>
                <a:spcPts val="0"/>
              </a:spcAft>
              <a:buNone/>
            </a:pPr>
            <a:r>
              <a:rPr lang="en" sz="7200" b="1" dirty="0">
                <a:solidFill>
                  <a:srgbClr val="0B0D21"/>
                </a:solidFill>
                <a:latin typeface="Poppins"/>
                <a:ea typeface="Poppins"/>
                <a:cs typeface="Poppins"/>
                <a:sym typeface="Poppins"/>
              </a:rPr>
              <a:t>Three Tiers of Action</a:t>
            </a:r>
            <a:endParaRPr sz="12000" b="1" dirty="0">
              <a:solidFill>
                <a:srgbClr val="0B0D21"/>
              </a:solidFill>
              <a:latin typeface="Poppins"/>
              <a:ea typeface="Poppins"/>
              <a:cs typeface="Poppins"/>
              <a:sym typeface="Poppins"/>
            </a:endParaRPr>
          </a:p>
        </p:txBody>
      </p:sp>
      <p:sp>
        <p:nvSpPr>
          <p:cNvPr id="136" name="Google Shape;136;p26"/>
          <p:cNvSpPr txBox="1"/>
          <p:nvPr/>
        </p:nvSpPr>
        <p:spPr>
          <a:xfrm>
            <a:off x="16440629" y="7790358"/>
            <a:ext cx="19776142" cy="8030400"/>
          </a:xfrm>
          <a:prstGeom prst="rect">
            <a:avLst/>
          </a:prstGeom>
          <a:noFill/>
          <a:ln>
            <a:noFill/>
          </a:ln>
        </p:spPr>
        <p:txBody>
          <a:bodyPr spcFirstLastPara="1" wrap="square" lIns="365700" tIns="365700" rIns="365700" bIns="365700" anchor="t" anchorCtr="0">
            <a:noAutofit/>
          </a:bodyPr>
          <a:lstStyle/>
          <a:p>
            <a:pPr marL="1828800" lvl="0" indent="-1244600" algn="l" rtl="0">
              <a:spcBef>
                <a:spcPts val="0"/>
              </a:spcBef>
              <a:spcAft>
                <a:spcPts val="0"/>
              </a:spcAft>
              <a:buClr>
                <a:srgbClr val="0B0D21"/>
              </a:buClr>
              <a:buSzPts val="5200"/>
              <a:buFont typeface="Poppins"/>
              <a:buChar char="●"/>
            </a:pPr>
            <a:r>
              <a:rPr lang="en" sz="5200" b="1" dirty="0">
                <a:solidFill>
                  <a:srgbClr val="0B0D21"/>
                </a:solidFill>
                <a:latin typeface="Poppins"/>
                <a:ea typeface="Poppins"/>
                <a:cs typeface="Poppins"/>
                <a:sym typeface="Poppins"/>
              </a:rPr>
              <a:t>This Week</a:t>
            </a:r>
            <a:r>
              <a:rPr lang="en" sz="5200" dirty="0">
                <a:solidFill>
                  <a:srgbClr val="0B0D21"/>
                </a:solidFill>
                <a:latin typeface="Poppins"/>
                <a:ea typeface="Poppins"/>
                <a:cs typeface="Poppins"/>
                <a:sym typeface="Poppins"/>
              </a:rPr>
              <a:t>: Search your programs on ChatGPT, Perplexity, and Google AI. See if you show up. You might be invisible.</a:t>
            </a:r>
            <a:endParaRPr sz="5200" dirty="0">
              <a:solidFill>
                <a:srgbClr val="0B0D21"/>
              </a:solidFill>
              <a:latin typeface="Poppins"/>
              <a:ea typeface="Poppins"/>
              <a:cs typeface="Poppins"/>
              <a:sym typeface="Poppins"/>
            </a:endParaRPr>
          </a:p>
          <a:p>
            <a:pPr marL="1828800" lvl="0" indent="-1244600" algn="l" rtl="0">
              <a:spcBef>
                <a:spcPts val="0"/>
              </a:spcBef>
              <a:spcAft>
                <a:spcPts val="0"/>
              </a:spcAft>
              <a:buClr>
                <a:srgbClr val="0B0D21"/>
              </a:buClr>
              <a:buSzPts val="5200"/>
              <a:buFont typeface="Poppins"/>
              <a:buChar char="●"/>
            </a:pPr>
            <a:r>
              <a:rPr lang="en" sz="5200" b="1" dirty="0">
                <a:solidFill>
                  <a:srgbClr val="0B0D21"/>
                </a:solidFill>
                <a:latin typeface="Poppins"/>
                <a:ea typeface="Poppins"/>
                <a:cs typeface="Poppins"/>
                <a:sym typeface="Poppins"/>
              </a:rPr>
              <a:t>This Week</a:t>
            </a:r>
            <a:r>
              <a:rPr lang="en" sz="5200" dirty="0">
                <a:solidFill>
                  <a:srgbClr val="0B0D21"/>
                </a:solidFill>
                <a:latin typeface="Poppins"/>
                <a:ea typeface="Poppins"/>
                <a:cs typeface="Poppins"/>
                <a:sym typeface="Poppins"/>
              </a:rPr>
              <a:t>: Build a custom GPT loaded with your program catalog and FAQs. Test it with your team. $20/month.</a:t>
            </a:r>
            <a:endParaRPr sz="5200" dirty="0">
              <a:solidFill>
                <a:srgbClr val="0B0D21"/>
              </a:solidFill>
              <a:latin typeface="Poppins"/>
              <a:ea typeface="Poppins"/>
              <a:cs typeface="Poppins"/>
              <a:sym typeface="Poppins"/>
            </a:endParaRPr>
          </a:p>
          <a:p>
            <a:pPr marL="1828800" lvl="0" indent="-1244600" algn="l" rtl="0">
              <a:spcBef>
                <a:spcPts val="0"/>
              </a:spcBef>
              <a:spcAft>
                <a:spcPts val="0"/>
              </a:spcAft>
              <a:buClr>
                <a:srgbClr val="0B0D21"/>
              </a:buClr>
              <a:buSzPts val="5200"/>
              <a:buFont typeface="Poppins"/>
              <a:buChar char="●"/>
            </a:pPr>
            <a:r>
              <a:rPr lang="en" sz="5200" b="1" dirty="0">
                <a:solidFill>
                  <a:srgbClr val="0B0D21"/>
                </a:solidFill>
                <a:latin typeface="Poppins"/>
                <a:ea typeface="Poppins"/>
                <a:cs typeface="Poppins"/>
                <a:sym typeface="Poppins"/>
              </a:rPr>
              <a:t>This Quarter</a:t>
            </a:r>
            <a:r>
              <a:rPr lang="en" sz="5200" dirty="0">
                <a:solidFill>
                  <a:srgbClr val="0B0D21"/>
                </a:solidFill>
                <a:latin typeface="Poppins"/>
                <a:ea typeface="Poppins"/>
                <a:cs typeface="Poppins"/>
                <a:sym typeface="Poppins"/>
              </a:rPr>
              <a:t>: Add schema markup to every program page. Front-load the first 50 words with outcomes, costs, requirements.</a:t>
            </a:r>
            <a:endParaRPr sz="5200" dirty="0">
              <a:solidFill>
                <a:srgbClr val="0B0D21"/>
              </a:solidFill>
              <a:latin typeface="Poppins"/>
              <a:ea typeface="Poppins"/>
              <a:cs typeface="Poppins"/>
              <a:sym typeface="Poppins"/>
            </a:endParaRPr>
          </a:p>
          <a:p>
            <a:pPr marL="1828800" lvl="0" indent="-1244600" algn="l" rtl="0">
              <a:spcBef>
                <a:spcPts val="0"/>
              </a:spcBef>
              <a:spcAft>
                <a:spcPts val="0"/>
              </a:spcAft>
              <a:buClr>
                <a:srgbClr val="0B0D21"/>
              </a:buClr>
              <a:buSzPts val="5200"/>
              <a:buFont typeface="Poppins"/>
              <a:buChar char="●"/>
            </a:pPr>
            <a:r>
              <a:rPr lang="en" sz="5200" b="1" dirty="0">
                <a:solidFill>
                  <a:srgbClr val="0B0D21"/>
                </a:solidFill>
                <a:latin typeface="Poppins"/>
                <a:ea typeface="Poppins"/>
                <a:cs typeface="Poppins"/>
                <a:sym typeface="Poppins"/>
              </a:rPr>
              <a:t>This Quarter</a:t>
            </a:r>
            <a:r>
              <a:rPr lang="en" sz="5200" dirty="0">
                <a:solidFill>
                  <a:srgbClr val="0B0D21"/>
                </a:solidFill>
                <a:latin typeface="Poppins"/>
                <a:ea typeface="Poppins"/>
                <a:cs typeface="Poppins"/>
                <a:sym typeface="Poppins"/>
              </a:rPr>
              <a:t>: Deploy conversational AI search on your website. Replace the search bar nobody uses.</a:t>
            </a:r>
            <a:endParaRPr sz="5200" dirty="0">
              <a:solidFill>
                <a:srgbClr val="0B0D21"/>
              </a:solidFill>
              <a:latin typeface="Poppins"/>
              <a:ea typeface="Poppins"/>
              <a:cs typeface="Poppins"/>
              <a:sym typeface="Poppins"/>
            </a:endParaRPr>
          </a:p>
          <a:p>
            <a:pPr marL="1828800" lvl="0" indent="-1244600" algn="l" rtl="0">
              <a:spcBef>
                <a:spcPts val="0"/>
              </a:spcBef>
              <a:spcAft>
                <a:spcPts val="0"/>
              </a:spcAft>
              <a:buClr>
                <a:srgbClr val="0B0D21"/>
              </a:buClr>
              <a:buSzPts val="5200"/>
              <a:buFont typeface="Poppins"/>
              <a:buChar char="●"/>
            </a:pPr>
            <a:r>
              <a:rPr lang="en" sz="5200" b="1" dirty="0">
                <a:solidFill>
                  <a:srgbClr val="0B0D21"/>
                </a:solidFill>
                <a:latin typeface="Poppins"/>
                <a:ea typeface="Poppins"/>
                <a:cs typeface="Poppins"/>
                <a:sym typeface="Poppins"/>
              </a:rPr>
              <a:t>This Year</a:t>
            </a:r>
            <a:r>
              <a:rPr lang="en" sz="5200" dirty="0">
                <a:solidFill>
                  <a:srgbClr val="0B0D21"/>
                </a:solidFill>
                <a:latin typeface="Poppins"/>
                <a:ea typeface="Poppins"/>
                <a:cs typeface="Poppins"/>
                <a:sym typeface="Poppins"/>
              </a:rPr>
              <a:t>: Explore credit-for-prior-learning tools. Design stackable micro-pathways. Build the on-ramps.</a:t>
            </a:r>
            <a:endParaRPr sz="5200" dirty="0">
              <a:solidFill>
                <a:srgbClr val="0B0D21"/>
              </a:solidFill>
              <a:latin typeface="Poppins"/>
              <a:ea typeface="Poppins"/>
              <a:cs typeface="Poppins"/>
              <a:sym typeface="Poppins"/>
            </a:endParaRPr>
          </a:p>
        </p:txBody>
      </p:sp>
      <p:sp>
        <p:nvSpPr>
          <p:cNvPr id="137" name="Google Shape;137;p26"/>
          <p:cNvSpPr txBox="1">
            <a:spLocks noGrp="1"/>
          </p:cNvSpPr>
          <p:nvPr>
            <p:ph type="title" idx="4294967295"/>
          </p:nvPr>
        </p:nvSpPr>
        <p:spPr>
          <a:xfrm>
            <a:off x="19079300" y="1453200"/>
            <a:ext cx="10725600" cy="1828800"/>
          </a:xfrm>
          <a:prstGeom prst="rect">
            <a:avLst/>
          </a:prstGeom>
        </p:spPr>
        <p:txBody>
          <a:bodyPr spcFirstLastPara="1" wrap="square" lIns="365700" tIns="365700" rIns="365700" bIns="365700" anchor="ctr" anchorCtr="0">
            <a:noAutofit/>
          </a:bodyPr>
          <a:lstStyle/>
          <a:p>
            <a:pPr marL="0" lvl="0" indent="0" algn="l" rtl="0">
              <a:spcBef>
                <a:spcPts val="0"/>
              </a:spcBef>
              <a:spcAft>
                <a:spcPts val="0"/>
              </a:spcAft>
              <a:buNone/>
            </a:pPr>
            <a:r>
              <a:rPr lang="en" sz="7200" dirty="0">
                <a:solidFill>
                  <a:srgbClr val="FE5000"/>
                </a:solidFill>
              </a:rPr>
              <a:t>Start This Week, Scale This Year</a:t>
            </a:r>
            <a:endParaRPr sz="7200" dirty="0">
              <a:solidFill>
                <a:srgbClr val="FE5000"/>
              </a:solidFill>
            </a:endParaRPr>
          </a:p>
        </p:txBody>
      </p:sp>
      <p:pic>
        <p:nvPicPr>
          <p:cNvPr id="138" name="Google Shape;138;p26" title="EngageAiSummit_Element451_062524_AE_1585_LrCC.jpg"/>
          <p:cNvPicPr preferRelativeResize="0"/>
          <p:nvPr/>
        </p:nvPicPr>
        <p:blipFill rotWithShape="1">
          <a:blip r:embed="rId3">
            <a:alphaModFix/>
          </a:blip>
          <a:srcRect l="26802" r="26802"/>
          <a:stretch/>
        </p:blipFill>
        <p:spPr>
          <a:xfrm>
            <a:off x="3282900" y="2367600"/>
            <a:ext cx="10905600" cy="15668400"/>
          </a:xfrm>
          <a:prstGeom prst="roundRect">
            <a:avLst>
              <a:gd name="adj" fmla="val 6193"/>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DF3708FC-9692-CC1D-DD70-B0FD86E2992A}"/>
            </a:ext>
          </a:extLst>
        </p:cNvPr>
        <p:cNvGrpSpPr/>
        <p:nvPr/>
      </p:nvGrpSpPr>
      <p:grpSpPr>
        <a:xfrm>
          <a:off x="0" y="0"/>
          <a:ext cx="0" cy="0"/>
          <a:chOff x="0" y="0"/>
          <a:chExt cx="0" cy="0"/>
        </a:xfrm>
      </p:grpSpPr>
      <p:sp>
        <p:nvSpPr>
          <p:cNvPr id="83" name="Google Shape;83;p20">
            <a:extLst>
              <a:ext uri="{FF2B5EF4-FFF2-40B4-BE49-F238E27FC236}">
                <a16:creationId xmlns:a16="http://schemas.microsoft.com/office/drawing/2014/main" id="{882BA535-6B2E-5B23-1CF7-0DEC87D60724}"/>
              </a:ext>
            </a:extLst>
          </p:cNvPr>
          <p:cNvSpPr txBox="1">
            <a:spLocks noGrp="1"/>
          </p:cNvSpPr>
          <p:nvPr>
            <p:ph type="title"/>
          </p:nvPr>
        </p:nvSpPr>
        <p:spPr>
          <a:xfrm>
            <a:off x="6839100" y="11767116"/>
            <a:ext cx="27500400" cy="7064400"/>
          </a:xfrm>
          <a:prstGeom prst="rect">
            <a:avLst/>
          </a:prstGeom>
        </p:spPr>
        <p:txBody>
          <a:bodyPr spcFirstLastPara="1" wrap="square" lIns="365700" tIns="365700" rIns="365700" bIns="365700" anchor="ctr" anchorCtr="0">
            <a:normAutofit/>
          </a:bodyPr>
          <a:lstStyle/>
          <a:p>
            <a:pPr marL="0" lvl="0" indent="0" algn="l" rtl="0">
              <a:spcBef>
                <a:spcPts val="0"/>
              </a:spcBef>
              <a:spcAft>
                <a:spcPts val="0"/>
              </a:spcAft>
              <a:buNone/>
            </a:pPr>
            <a:r>
              <a:rPr lang="en" dirty="0">
                <a:latin typeface="Poppins"/>
                <a:ea typeface="Poppins"/>
                <a:cs typeface="Poppins"/>
                <a:sym typeface="Poppins"/>
              </a:rPr>
              <a:t>Let’s Connect!</a:t>
            </a:r>
            <a:endParaRPr dirty="0">
              <a:latin typeface="Poppins"/>
              <a:ea typeface="Poppins"/>
              <a:cs typeface="Poppins"/>
              <a:sym typeface="Poppins"/>
            </a:endParaRPr>
          </a:p>
        </p:txBody>
      </p:sp>
      <p:sp>
        <p:nvSpPr>
          <p:cNvPr id="2" name="Google Shape;135;p26">
            <a:extLst>
              <a:ext uri="{FF2B5EF4-FFF2-40B4-BE49-F238E27FC236}">
                <a16:creationId xmlns:a16="http://schemas.microsoft.com/office/drawing/2014/main" id="{94954EE7-3C2F-4582-EE3C-1432AC6E3B9B}"/>
              </a:ext>
            </a:extLst>
          </p:cNvPr>
          <p:cNvSpPr txBox="1"/>
          <p:nvPr/>
        </p:nvSpPr>
        <p:spPr>
          <a:xfrm>
            <a:off x="6839100" y="15628500"/>
            <a:ext cx="19056708" cy="4480800"/>
          </a:xfrm>
          <a:prstGeom prst="rect">
            <a:avLst/>
          </a:prstGeom>
          <a:noFill/>
          <a:ln>
            <a:noFill/>
          </a:ln>
        </p:spPr>
        <p:txBody>
          <a:bodyPr spcFirstLastPara="1" wrap="square" lIns="365700" tIns="365700" rIns="365700" bIns="365700" anchor="ctr" anchorCtr="0">
            <a:noAutofit/>
          </a:bodyPr>
          <a:lstStyle/>
          <a:p>
            <a:pPr marL="0" lvl="0" indent="0" algn="l" rtl="0">
              <a:spcBef>
                <a:spcPts val="0"/>
              </a:spcBef>
              <a:spcAft>
                <a:spcPts val="0"/>
              </a:spcAft>
              <a:buNone/>
            </a:pPr>
            <a:r>
              <a:rPr lang="en-US" sz="7200" b="1" dirty="0">
                <a:solidFill>
                  <a:srgbClr val="0B0D21"/>
                </a:solidFill>
                <a:latin typeface="Poppins"/>
                <a:ea typeface="Poppins"/>
                <a:cs typeface="Poppins"/>
                <a:sym typeface="Poppins"/>
                <a:hlinkClick r:id="rId2"/>
              </a:rPr>
              <a:t>dpurgason@forsythtech.edu</a:t>
            </a:r>
            <a:endParaRPr lang="en-US" sz="7200" b="1" dirty="0">
              <a:solidFill>
                <a:srgbClr val="0B0D21"/>
              </a:solidFill>
              <a:latin typeface="Poppins"/>
              <a:ea typeface="Poppins"/>
              <a:cs typeface="Poppins"/>
              <a:sym typeface="Poppins"/>
            </a:endParaRPr>
          </a:p>
          <a:p>
            <a:pPr marL="0" lvl="0" indent="0" algn="l" rtl="0">
              <a:spcBef>
                <a:spcPts val="0"/>
              </a:spcBef>
              <a:spcAft>
                <a:spcPts val="0"/>
              </a:spcAft>
              <a:buNone/>
            </a:pPr>
            <a:r>
              <a:rPr lang="en-US" sz="7200" b="1" dirty="0">
                <a:solidFill>
                  <a:srgbClr val="0B0D21"/>
                </a:solidFill>
                <a:latin typeface="Poppins"/>
                <a:ea typeface="Poppins"/>
                <a:cs typeface="Poppins"/>
                <a:sym typeface="Poppins"/>
              </a:rPr>
              <a:t>email	 me or find me on LinkedIn!</a:t>
            </a:r>
            <a:endParaRPr sz="12000" b="1" dirty="0">
              <a:solidFill>
                <a:srgbClr val="0B0D21"/>
              </a:solidFill>
              <a:latin typeface="Poppins"/>
              <a:ea typeface="Poppins"/>
              <a:cs typeface="Poppins"/>
              <a:sym typeface="Poppins"/>
            </a:endParaRPr>
          </a:p>
        </p:txBody>
      </p:sp>
    </p:spTree>
    <p:extLst>
      <p:ext uri="{BB962C8B-B14F-4D97-AF65-F5344CB8AC3E}">
        <p14:creationId xmlns:p14="http://schemas.microsoft.com/office/powerpoint/2010/main" val="2616062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9"/>
          <p:cNvPicPr preferRelativeResize="0"/>
          <p:nvPr/>
        </p:nvPicPr>
        <p:blipFill>
          <a:blip r:embed="rId3">
            <a:alphaModFix/>
          </a:blip>
          <a:srcRect t="2092" b="2092"/>
          <a:stretch/>
        </p:blipFill>
        <p:spPr>
          <a:xfrm>
            <a:off x="3943300" y="2260400"/>
            <a:ext cx="10960800" cy="15746400"/>
          </a:xfrm>
          <a:prstGeom prst="roundRect">
            <a:avLst>
              <a:gd name="adj" fmla="val 6193"/>
            </a:avLst>
          </a:prstGeom>
          <a:noFill/>
          <a:ln>
            <a:noFill/>
          </a:ln>
        </p:spPr>
      </p:pic>
      <p:sp>
        <p:nvSpPr>
          <p:cNvPr id="75" name="Google Shape;75;p19"/>
          <p:cNvSpPr txBox="1">
            <a:spLocks noGrp="1"/>
          </p:cNvSpPr>
          <p:nvPr>
            <p:ph type="title" idx="4294967295"/>
          </p:nvPr>
        </p:nvSpPr>
        <p:spPr>
          <a:xfrm>
            <a:off x="16802400" y="10253300"/>
            <a:ext cx="11607000" cy="3223200"/>
          </a:xfrm>
          <a:prstGeom prst="rect">
            <a:avLst/>
          </a:prstGeom>
        </p:spPr>
        <p:txBody>
          <a:bodyPr spcFirstLastPara="1" wrap="square" lIns="365700" tIns="365700" rIns="365700" bIns="365700" anchor="t" anchorCtr="0">
            <a:noAutofit/>
          </a:bodyPr>
          <a:lstStyle/>
          <a:p>
            <a:pPr marL="0" lvl="0" indent="0" algn="l" rtl="0">
              <a:spcBef>
                <a:spcPts val="0"/>
              </a:spcBef>
              <a:spcAft>
                <a:spcPts val="0"/>
              </a:spcAft>
              <a:buNone/>
            </a:pPr>
            <a:r>
              <a:rPr lang="en" sz="8000"/>
              <a:t>AVP, Student Experience, Marketing &amp; Outreach</a:t>
            </a:r>
            <a:endParaRPr sz="8000"/>
          </a:p>
          <a:p>
            <a:pPr marL="0" lvl="0" indent="0" algn="l" rtl="0">
              <a:spcBef>
                <a:spcPts val="0"/>
              </a:spcBef>
              <a:spcAft>
                <a:spcPts val="0"/>
              </a:spcAft>
              <a:buNone/>
            </a:pPr>
            <a:r>
              <a:rPr lang="en" sz="8000" b="0" i="1"/>
              <a:t>Forsyth Technical Community College</a:t>
            </a:r>
            <a:endParaRPr sz="8000" b="0" i="1"/>
          </a:p>
        </p:txBody>
      </p:sp>
      <p:sp>
        <p:nvSpPr>
          <p:cNvPr id="76" name="Google Shape;76;p19"/>
          <p:cNvSpPr txBox="1">
            <a:spLocks noGrp="1"/>
          </p:cNvSpPr>
          <p:nvPr>
            <p:ph type="title" idx="4294967295"/>
          </p:nvPr>
        </p:nvSpPr>
        <p:spPr>
          <a:xfrm>
            <a:off x="16814400" y="5926400"/>
            <a:ext cx="17382900" cy="3540000"/>
          </a:xfrm>
          <a:prstGeom prst="rect">
            <a:avLst/>
          </a:prstGeom>
        </p:spPr>
        <p:txBody>
          <a:bodyPr spcFirstLastPara="1" wrap="square" lIns="365700" tIns="365700" rIns="365700" bIns="365700" anchor="ctr" anchorCtr="0">
            <a:noAutofit/>
          </a:bodyPr>
          <a:lstStyle/>
          <a:p>
            <a:pPr marL="0" lvl="0" indent="0" algn="l" rtl="0">
              <a:spcBef>
                <a:spcPts val="0"/>
              </a:spcBef>
              <a:spcAft>
                <a:spcPts val="0"/>
              </a:spcAft>
              <a:buNone/>
            </a:pPr>
            <a:r>
              <a:rPr lang="en" sz="16000">
                <a:solidFill>
                  <a:srgbClr val="FE5000"/>
                </a:solidFill>
              </a:rPr>
              <a:t>Devin Purgason</a:t>
            </a:r>
            <a:endParaRPr sz="16000">
              <a:solidFill>
                <a:srgbClr val="FE5000"/>
              </a:solidFill>
            </a:endParaRPr>
          </a:p>
        </p:txBody>
      </p:sp>
      <p:cxnSp>
        <p:nvCxnSpPr>
          <p:cNvPr id="77" name="Google Shape;77;p19"/>
          <p:cNvCxnSpPr/>
          <p:nvPr/>
        </p:nvCxnSpPr>
        <p:spPr>
          <a:xfrm>
            <a:off x="17380600" y="9658100"/>
            <a:ext cx="6651600" cy="0"/>
          </a:xfrm>
          <a:prstGeom prst="straightConnector1">
            <a:avLst/>
          </a:prstGeom>
          <a:noFill/>
          <a:ln w="9525" cap="flat" cmpd="sng">
            <a:solidFill>
              <a:srgbClr val="CCCCCC"/>
            </a:solidFill>
            <a:prstDash val="solid"/>
            <a:round/>
            <a:headEnd type="none" w="med" len="med"/>
            <a:tailEnd type="none" w="med" len="med"/>
          </a:ln>
        </p:spPr>
      </p:cxnSp>
      <p:cxnSp>
        <p:nvCxnSpPr>
          <p:cNvPr id="78" name="Google Shape;78;p19"/>
          <p:cNvCxnSpPr/>
          <p:nvPr/>
        </p:nvCxnSpPr>
        <p:spPr>
          <a:xfrm>
            <a:off x="17384400" y="9658100"/>
            <a:ext cx="2536800" cy="0"/>
          </a:xfrm>
          <a:prstGeom prst="straightConnector1">
            <a:avLst/>
          </a:prstGeom>
          <a:noFill/>
          <a:ln w="38100" cap="flat" cmpd="sng">
            <a:solidFill>
              <a:srgbClr val="00C2FE"/>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7002386" y="10855329"/>
            <a:ext cx="29573614" cy="7064400"/>
          </a:xfrm>
          <a:prstGeom prst="rect">
            <a:avLst/>
          </a:prstGeom>
        </p:spPr>
        <p:txBody>
          <a:bodyPr spcFirstLastPara="1" wrap="square" lIns="365700" tIns="365700" rIns="365700" bIns="365700" anchor="ctr" anchorCtr="0">
            <a:normAutofit fontScale="90000"/>
          </a:bodyPr>
          <a:lstStyle/>
          <a:p>
            <a:pPr marL="0" lvl="0" indent="0" algn="l" rtl="0">
              <a:spcBef>
                <a:spcPts val="0"/>
              </a:spcBef>
              <a:spcAft>
                <a:spcPts val="0"/>
              </a:spcAft>
              <a:buNone/>
            </a:pPr>
            <a:r>
              <a:rPr lang="en" dirty="0">
                <a:latin typeface="Poppins"/>
                <a:ea typeface="Poppins"/>
                <a:cs typeface="Poppins"/>
                <a:sym typeface="Poppins"/>
              </a:rPr>
              <a:t>How Are Adult Learners Actually Finding Programs Right Now?</a:t>
            </a:r>
            <a:endParaRPr dirty="0">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p:nvPr/>
        </p:nvSpPr>
        <p:spPr>
          <a:xfrm>
            <a:off x="2747900" y="5128700"/>
            <a:ext cx="15769200" cy="4480800"/>
          </a:xfrm>
          <a:prstGeom prst="rect">
            <a:avLst/>
          </a:prstGeom>
          <a:noFill/>
          <a:ln>
            <a:noFill/>
          </a:ln>
        </p:spPr>
        <p:txBody>
          <a:bodyPr spcFirstLastPara="1" wrap="square" lIns="365700" tIns="365700" rIns="365700" bIns="365700" anchor="ctr" anchorCtr="0">
            <a:noAutofit/>
          </a:bodyPr>
          <a:lstStyle/>
          <a:p>
            <a:pPr marL="0" lvl="0" indent="0" algn="l" rtl="0">
              <a:spcBef>
                <a:spcPts val="0"/>
              </a:spcBef>
              <a:spcAft>
                <a:spcPts val="0"/>
              </a:spcAft>
              <a:buNone/>
            </a:pPr>
            <a:r>
              <a:rPr lang="en" sz="6800" b="1">
                <a:solidFill>
                  <a:srgbClr val="0B0D21"/>
                </a:solidFill>
                <a:latin typeface="Poppins"/>
                <a:ea typeface="Poppins"/>
                <a:cs typeface="Poppins"/>
                <a:sym typeface="Poppins"/>
              </a:rPr>
              <a:t>Your future students are asking AI — not your website</a:t>
            </a:r>
            <a:endParaRPr sz="12000" b="1">
              <a:solidFill>
                <a:srgbClr val="0B0D21"/>
              </a:solidFill>
              <a:latin typeface="Poppins"/>
              <a:ea typeface="Poppins"/>
              <a:cs typeface="Poppins"/>
              <a:sym typeface="Poppins"/>
            </a:endParaRPr>
          </a:p>
        </p:txBody>
      </p:sp>
      <p:sp>
        <p:nvSpPr>
          <p:cNvPr id="128" name="Google Shape;128;p25"/>
          <p:cNvSpPr txBox="1"/>
          <p:nvPr/>
        </p:nvSpPr>
        <p:spPr>
          <a:xfrm>
            <a:off x="2347099" y="9815100"/>
            <a:ext cx="31828601" cy="8030400"/>
          </a:xfrm>
          <a:prstGeom prst="rect">
            <a:avLst/>
          </a:prstGeom>
          <a:noFill/>
          <a:ln>
            <a:noFill/>
          </a:ln>
        </p:spPr>
        <p:txBody>
          <a:bodyPr spcFirstLastPara="1" wrap="square" lIns="365700" tIns="365700" rIns="365700" bIns="365700" anchor="t" anchorCtr="0">
            <a:noAutofit/>
          </a:bodyPr>
          <a:lstStyle/>
          <a:p>
            <a:pPr marL="1828800" lvl="0" indent="-1244600" algn="l" rtl="0">
              <a:spcBef>
                <a:spcPts val="0"/>
              </a:spcBef>
              <a:spcAft>
                <a:spcPts val="0"/>
              </a:spcAft>
              <a:buClr>
                <a:srgbClr val="0B0D21"/>
              </a:buClr>
              <a:buSzPts val="5200"/>
              <a:buFont typeface="Poppins"/>
              <a:buChar char="●"/>
            </a:pPr>
            <a:r>
              <a:rPr lang="en" sz="5200" dirty="0">
                <a:solidFill>
                  <a:srgbClr val="0B0D21"/>
                </a:solidFill>
                <a:latin typeface="Poppins"/>
                <a:ea typeface="Poppins"/>
                <a:cs typeface="Poppins"/>
                <a:sym typeface="Poppins"/>
              </a:rPr>
              <a:t>50% of prospective students use AI tools weekly to research programs (UPCEA, Oct 2025)</a:t>
            </a:r>
          </a:p>
          <a:p>
            <a:pPr marL="1828800" lvl="0" indent="-1244600" algn="l" rtl="0">
              <a:spcBef>
                <a:spcPts val="0"/>
              </a:spcBef>
              <a:spcAft>
                <a:spcPts val="0"/>
              </a:spcAft>
              <a:buClr>
                <a:srgbClr val="0B0D21"/>
              </a:buClr>
              <a:buSzPts val="5200"/>
              <a:buFont typeface="Poppins"/>
              <a:buChar char="●"/>
            </a:pPr>
            <a:endParaRPr sz="5200" dirty="0">
              <a:solidFill>
                <a:srgbClr val="0B0D21"/>
              </a:solidFill>
              <a:latin typeface="Poppins"/>
              <a:ea typeface="Poppins"/>
              <a:cs typeface="Poppins"/>
              <a:sym typeface="Poppins"/>
            </a:endParaRPr>
          </a:p>
          <a:p>
            <a:pPr marL="1828800" lvl="0" indent="-1244600" algn="l" rtl="0">
              <a:spcBef>
                <a:spcPts val="0"/>
              </a:spcBef>
              <a:spcAft>
                <a:spcPts val="0"/>
              </a:spcAft>
              <a:buClr>
                <a:srgbClr val="0B0D21"/>
              </a:buClr>
              <a:buSzPts val="5200"/>
              <a:buFont typeface="Poppins"/>
              <a:buChar char="●"/>
            </a:pPr>
            <a:r>
              <a:rPr lang="en" sz="5200" dirty="0">
                <a:solidFill>
                  <a:srgbClr val="0B0D21"/>
                </a:solidFill>
                <a:latin typeface="Poppins"/>
                <a:ea typeface="Poppins"/>
                <a:cs typeface="Poppins"/>
                <a:sym typeface="Poppins"/>
              </a:rPr>
              <a:t>79% read Google AI Overviews before clicking any search result</a:t>
            </a:r>
          </a:p>
          <a:p>
            <a:pPr marL="1828800" lvl="0" indent="-1244600" algn="l" rtl="0">
              <a:spcBef>
                <a:spcPts val="0"/>
              </a:spcBef>
              <a:spcAft>
                <a:spcPts val="0"/>
              </a:spcAft>
              <a:buClr>
                <a:srgbClr val="0B0D21"/>
              </a:buClr>
              <a:buSzPts val="5200"/>
              <a:buFont typeface="Poppins"/>
              <a:buChar char="●"/>
            </a:pPr>
            <a:endParaRPr sz="5200" dirty="0">
              <a:solidFill>
                <a:srgbClr val="0B0D21"/>
              </a:solidFill>
              <a:latin typeface="Poppins"/>
              <a:ea typeface="Poppins"/>
              <a:cs typeface="Poppins"/>
              <a:sym typeface="Poppins"/>
            </a:endParaRPr>
          </a:p>
          <a:p>
            <a:pPr marL="1828800" lvl="0" indent="-1244600" algn="l" rtl="0">
              <a:spcBef>
                <a:spcPts val="0"/>
              </a:spcBef>
              <a:spcAft>
                <a:spcPts val="0"/>
              </a:spcAft>
              <a:buClr>
                <a:srgbClr val="0B0D21"/>
              </a:buClr>
              <a:buSzPts val="5200"/>
              <a:buFont typeface="Poppins"/>
              <a:buChar char="●"/>
            </a:pPr>
            <a:r>
              <a:rPr lang="en" sz="5200" dirty="0">
                <a:solidFill>
                  <a:srgbClr val="0B0D21"/>
                </a:solidFill>
                <a:latin typeface="Poppins"/>
                <a:ea typeface="Poppins"/>
                <a:cs typeface="Poppins"/>
                <a:sym typeface="Poppins"/>
              </a:rPr>
              <a:t>AI usage in college search: 4% (2023) → 23% (2025) → ~40% projected (2026)</a:t>
            </a:r>
          </a:p>
          <a:p>
            <a:pPr marL="1828800" lvl="0" indent="-1244600" algn="l" rtl="0">
              <a:spcBef>
                <a:spcPts val="0"/>
              </a:spcBef>
              <a:spcAft>
                <a:spcPts val="0"/>
              </a:spcAft>
              <a:buClr>
                <a:srgbClr val="0B0D21"/>
              </a:buClr>
              <a:buSzPts val="5200"/>
              <a:buFont typeface="Poppins"/>
              <a:buChar char="●"/>
            </a:pPr>
            <a:endParaRPr sz="5200" dirty="0">
              <a:solidFill>
                <a:srgbClr val="0B0D21"/>
              </a:solidFill>
              <a:latin typeface="Poppins"/>
              <a:ea typeface="Poppins"/>
              <a:cs typeface="Poppins"/>
              <a:sym typeface="Poppins"/>
            </a:endParaRPr>
          </a:p>
          <a:p>
            <a:pPr marL="1828800" lvl="0" indent="-1244600" algn="l" rtl="0">
              <a:spcBef>
                <a:spcPts val="0"/>
              </a:spcBef>
              <a:spcAft>
                <a:spcPts val="0"/>
              </a:spcAft>
              <a:buClr>
                <a:srgbClr val="0B0D21"/>
              </a:buClr>
              <a:buSzPts val="5200"/>
              <a:buFont typeface="Poppins"/>
              <a:buChar char="●"/>
            </a:pPr>
            <a:r>
              <a:rPr lang="en" sz="5200" dirty="0">
                <a:solidFill>
                  <a:srgbClr val="0B0D21"/>
                </a:solidFill>
                <a:latin typeface="Poppins"/>
                <a:ea typeface="Poppins"/>
                <a:cs typeface="Poppins"/>
                <a:sym typeface="Poppins"/>
              </a:rPr>
              <a:t>67% of financial aid chatbot interactions happen outside business hours</a:t>
            </a:r>
          </a:p>
          <a:p>
            <a:pPr marL="1828800" lvl="0" indent="-1244600" algn="l" rtl="0">
              <a:spcBef>
                <a:spcPts val="0"/>
              </a:spcBef>
              <a:spcAft>
                <a:spcPts val="0"/>
              </a:spcAft>
              <a:buClr>
                <a:srgbClr val="0B0D21"/>
              </a:buClr>
              <a:buSzPts val="5200"/>
              <a:buFont typeface="Poppins"/>
              <a:buChar char="●"/>
            </a:pPr>
            <a:endParaRPr sz="5200" dirty="0">
              <a:solidFill>
                <a:srgbClr val="0B0D21"/>
              </a:solidFill>
              <a:latin typeface="Poppins"/>
              <a:ea typeface="Poppins"/>
              <a:cs typeface="Poppins"/>
              <a:sym typeface="Poppins"/>
            </a:endParaRPr>
          </a:p>
          <a:p>
            <a:pPr marL="1828800" lvl="0" indent="-1244600" algn="l" rtl="0">
              <a:spcBef>
                <a:spcPts val="0"/>
              </a:spcBef>
              <a:spcAft>
                <a:spcPts val="0"/>
              </a:spcAft>
              <a:buClr>
                <a:srgbClr val="0B0D21"/>
              </a:buClr>
              <a:buSzPts val="5200"/>
              <a:buFont typeface="Poppins"/>
              <a:buChar char="●"/>
            </a:pPr>
            <a:r>
              <a:rPr lang="en" sz="5200" dirty="0">
                <a:solidFill>
                  <a:srgbClr val="0B0D21"/>
                </a:solidFill>
                <a:latin typeface="Poppins"/>
                <a:ea typeface="Poppins"/>
                <a:cs typeface="Poppins"/>
                <a:sym typeface="Poppins"/>
              </a:rPr>
              <a:t>69% of Google searches are now zero-click — users get answers without visiting your site</a:t>
            </a:r>
            <a:endParaRPr sz="5200" dirty="0">
              <a:solidFill>
                <a:srgbClr val="0B0D21"/>
              </a:solidFill>
              <a:latin typeface="Poppins"/>
              <a:ea typeface="Poppins"/>
              <a:cs typeface="Poppins"/>
              <a:sym typeface="Poppins"/>
            </a:endParaRPr>
          </a:p>
          <a:p>
            <a:pPr marL="1828800" lvl="0" indent="0" algn="l" rtl="0">
              <a:spcBef>
                <a:spcPts val="0"/>
              </a:spcBef>
              <a:spcAft>
                <a:spcPts val="0"/>
              </a:spcAft>
              <a:buNone/>
            </a:pPr>
            <a:endParaRPr sz="5200" dirty="0">
              <a:solidFill>
                <a:srgbClr val="0B0D21"/>
              </a:solidFill>
              <a:latin typeface="Poppins"/>
              <a:ea typeface="Poppins"/>
              <a:cs typeface="Poppins"/>
              <a:sym typeface="Poppins"/>
            </a:endParaRPr>
          </a:p>
        </p:txBody>
      </p:sp>
      <p:sp>
        <p:nvSpPr>
          <p:cNvPr id="129" name="Google Shape;129;p25"/>
          <p:cNvSpPr txBox="1">
            <a:spLocks noGrp="1"/>
          </p:cNvSpPr>
          <p:nvPr>
            <p:ph type="title" idx="4294967295"/>
          </p:nvPr>
        </p:nvSpPr>
        <p:spPr>
          <a:xfrm>
            <a:off x="2790400" y="3517500"/>
            <a:ext cx="10725600" cy="1828800"/>
          </a:xfrm>
          <a:prstGeom prst="rect">
            <a:avLst/>
          </a:prstGeom>
        </p:spPr>
        <p:txBody>
          <a:bodyPr spcFirstLastPara="1" wrap="square" lIns="365700" tIns="365700" rIns="365700" bIns="365700" anchor="ctr" anchorCtr="0">
            <a:noAutofit/>
          </a:bodyPr>
          <a:lstStyle/>
          <a:p>
            <a:pPr marL="0" lvl="0" indent="0" algn="l" rtl="0">
              <a:spcBef>
                <a:spcPts val="0"/>
              </a:spcBef>
              <a:spcAft>
                <a:spcPts val="0"/>
              </a:spcAft>
              <a:buNone/>
            </a:pPr>
            <a:r>
              <a:rPr lang="en" sz="7200" dirty="0">
                <a:solidFill>
                  <a:srgbClr val="FE5000"/>
                </a:solidFill>
              </a:rPr>
              <a:t>The Way Adults Search Has Changed</a:t>
            </a:r>
            <a:endParaRPr sz="7200" dirty="0">
              <a:solidFill>
                <a:srgbClr val="FE5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21" title="Group 7402445.png"/>
          <p:cNvPicPr preferRelativeResize="0"/>
          <p:nvPr/>
        </p:nvPicPr>
        <p:blipFill>
          <a:blip r:embed="rId3">
            <a:alphaModFix/>
          </a:blip>
          <a:stretch>
            <a:fillRect/>
          </a:stretch>
        </p:blipFill>
        <p:spPr>
          <a:xfrm rot="10800000">
            <a:off x="0" y="1592697"/>
            <a:ext cx="3383002" cy="9677397"/>
          </a:xfrm>
          <a:prstGeom prst="rect">
            <a:avLst/>
          </a:prstGeom>
          <a:noFill/>
          <a:ln>
            <a:noFill/>
          </a:ln>
        </p:spPr>
      </p:pic>
      <p:sp>
        <p:nvSpPr>
          <p:cNvPr id="89" name="Google Shape;89;p21"/>
          <p:cNvSpPr txBox="1">
            <a:spLocks noGrp="1"/>
          </p:cNvSpPr>
          <p:nvPr>
            <p:ph type="title" idx="4294967295"/>
          </p:nvPr>
        </p:nvSpPr>
        <p:spPr>
          <a:xfrm>
            <a:off x="4930200" y="3295800"/>
            <a:ext cx="10725600" cy="1828800"/>
          </a:xfrm>
          <a:prstGeom prst="rect">
            <a:avLst/>
          </a:prstGeom>
        </p:spPr>
        <p:txBody>
          <a:bodyPr spcFirstLastPara="1" wrap="square" lIns="365700" tIns="365700" rIns="365700" bIns="365700" anchor="ctr" anchorCtr="0">
            <a:noAutofit/>
          </a:bodyPr>
          <a:lstStyle/>
          <a:p>
            <a:pPr marL="0" lvl="0" indent="0" algn="l" rtl="0">
              <a:spcBef>
                <a:spcPts val="0"/>
              </a:spcBef>
              <a:spcAft>
                <a:spcPts val="0"/>
              </a:spcAft>
              <a:buNone/>
            </a:pPr>
            <a:r>
              <a:rPr lang="en" sz="7200">
                <a:solidFill>
                  <a:srgbClr val="FE5000"/>
                </a:solidFill>
              </a:rPr>
              <a:t>The AI Visibility Gap</a:t>
            </a:r>
            <a:endParaRPr sz="7200" b="0" i="1">
              <a:solidFill>
                <a:srgbClr val="FE5000"/>
              </a:solidFill>
            </a:endParaRPr>
          </a:p>
        </p:txBody>
      </p:sp>
      <p:sp>
        <p:nvSpPr>
          <p:cNvPr id="90" name="Google Shape;90;p21"/>
          <p:cNvSpPr txBox="1"/>
          <p:nvPr/>
        </p:nvSpPr>
        <p:spPr>
          <a:xfrm>
            <a:off x="4756300" y="4819800"/>
            <a:ext cx="26267986" cy="5266800"/>
          </a:xfrm>
          <a:prstGeom prst="rect">
            <a:avLst/>
          </a:prstGeom>
          <a:noFill/>
          <a:ln>
            <a:noFill/>
          </a:ln>
        </p:spPr>
        <p:txBody>
          <a:bodyPr spcFirstLastPara="1" wrap="square" lIns="365700" tIns="365700" rIns="365700" bIns="365700" anchor="ctr" anchorCtr="0">
            <a:noAutofit/>
          </a:bodyPr>
          <a:lstStyle/>
          <a:p>
            <a:pPr marL="0" lvl="0" indent="0" algn="l" rtl="0">
              <a:spcBef>
                <a:spcPts val="0"/>
              </a:spcBef>
              <a:spcAft>
                <a:spcPts val="0"/>
              </a:spcAft>
              <a:buNone/>
            </a:pPr>
            <a:r>
              <a:rPr lang="en" sz="14000" b="1" dirty="0">
                <a:solidFill>
                  <a:srgbClr val="0B0D21"/>
                </a:solidFill>
                <a:latin typeface="Poppins"/>
                <a:ea typeface="Poppins"/>
                <a:cs typeface="Poppins"/>
                <a:sym typeface="Poppins"/>
              </a:rPr>
              <a:t>If AI can’t find you, neither can your students.</a:t>
            </a:r>
            <a:endParaRPr sz="14000" b="1" dirty="0">
              <a:solidFill>
                <a:srgbClr val="0B0D21"/>
              </a:solidFill>
              <a:latin typeface="Poppins"/>
              <a:ea typeface="Poppins"/>
              <a:cs typeface="Poppins"/>
              <a:sym typeface="Poppins"/>
            </a:endParaRPr>
          </a:p>
        </p:txBody>
      </p:sp>
      <p:sp>
        <p:nvSpPr>
          <p:cNvPr id="91" name="Google Shape;91;p21"/>
          <p:cNvSpPr txBox="1"/>
          <p:nvPr/>
        </p:nvSpPr>
        <p:spPr>
          <a:xfrm>
            <a:off x="4868300" y="10552500"/>
            <a:ext cx="27298986" cy="8030400"/>
          </a:xfrm>
          <a:prstGeom prst="rect">
            <a:avLst/>
          </a:prstGeom>
          <a:noFill/>
          <a:ln>
            <a:noFill/>
          </a:ln>
        </p:spPr>
        <p:txBody>
          <a:bodyPr spcFirstLastPara="1" wrap="square" lIns="365700" tIns="365700" rIns="365700" bIns="365700" anchor="t" anchorCtr="0">
            <a:noAutofit/>
          </a:bodyPr>
          <a:lstStyle/>
          <a:p>
            <a:pPr marL="0" lvl="0" indent="0" algn="l" rtl="0">
              <a:spcBef>
                <a:spcPts val="0"/>
              </a:spcBef>
              <a:spcAft>
                <a:spcPts val="0"/>
              </a:spcAft>
              <a:buNone/>
            </a:pPr>
            <a:r>
              <a:rPr lang="en" sz="5200" b="1" dirty="0">
                <a:solidFill>
                  <a:srgbClr val="0B0D21"/>
                </a:solidFill>
                <a:latin typeface="Poppins"/>
                <a:ea typeface="Poppins"/>
                <a:cs typeface="Poppins"/>
                <a:sym typeface="Poppins"/>
              </a:rPr>
              <a:t>Only 30% of institutions have a formal AI search strategy. 70% cite competing priorities or limited bandwidth. Meanwhile, adult learners over 25 declined 15.5% in Fall 2025.</a:t>
            </a:r>
            <a:endParaRPr sz="5200" b="1" dirty="0">
              <a:solidFill>
                <a:srgbClr val="0B0D21"/>
              </a:solidFill>
              <a:latin typeface="Poppins"/>
              <a:ea typeface="Poppins"/>
              <a:cs typeface="Poppins"/>
              <a:sym typeface="Poppins"/>
            </a:endParaRPr>
          </a:p>
          <a:p>
            <a:pPr marL="0" lvl="0" indent="0" algn="l" rtl="0">
              <a:spcBef>
                <a:spcPts val="0"/>
              </a:spcBef>
              <a:spcAft>
                <a:spcPts val="0"/>
              </a:spcAft>
              <a:buClr>
                <a:schemeClr val="dk1"/>
              </a:buClr>
              <a:buSzPts val="4400"/>
              <a:buFont typeface="Arial"/>
              <a:buNone/>
            </a:pPr>
            <a:endParaRPr sz="5200" dirty="0">
              <a:solidFill>
                <a:srgbClr val="0B0D21"/>
              </a:solidFill>
              <a:latin typeface="Poppins"/>
              <a:ea typeface="Poppins"/>
              <a:cs typeface="Poppins"/>
              <a:sym typeface="Poppins"/>
            </a:endParaRPr>
          </a:p>
          <a:p>
            <a:pPr marL="0" lvl="0" indent="0" algn="l" rtl="0">
              <a:spcBef>
                <a:spcPts val="0"/>
              </a:spcBef>
              <a:spcAft>
                <a:spcPts val="0"/>
              </a:spcAft>
              <a:buClr>
                <a:schemeClr val="dk1"/>
              </a:buClr>
              <a:buSzPts val="4400"/>
              <a:buFont typeface="Arial"/>
              <a:buNone/>
            </a:pPr>
            <a:r>
              <a:rPr lang="en" sz="5200" dirty="0">
                <a:solidFill>
                  <a:srgbClr val="0B0D21"/>
                </a:solidFill>
                <a:latin typeface="Poppins"/>
                <a:ea typeface="Poppins"/>
                <a:cs typeface="Poppins"/>
                <a:sym typeface="Poppins"/>
              </a:rPr>
              <a:t>Community colleges accounted for 40% of that decline. We are losing the exact population we should be winning, in part because we are invisible where they are actually searching. The question is not whether to optimize for AI discovery. It is whether you can afford not to.</a:t>
            </a:r>
            <a:endParaRPr sz="5200" dirty="0">
              <a:solidFill>
                <a:srgbClr val="0B0D21"/>
              </a:solidFill>
              <a:latin typeface="Poppins"/>
              <a:ea typeface="Poppins"/>
              <a:cs typeface="Poppins"/>
              <a:sym typeface="Poppins"/>
            </a:endParaRPr>
          </a:p>
          <a:p>
            <a:pPr marL="0" lvl="0" indent="0" algn="l" rtl="0">
              <a:spcBef>
                <a:spcPts val="0"/>
              </a:spcBef>
              <a:spcAft>
                <a:spcPts val="0"/>
              </a:spcAft>
              <a:buNone/>
            </a:pPr>
            <a:endParaRPr sz="5200" dirty="0">
              <a:solidFill>
                <a:srgbClr val="0B0D21"/>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6839100" y="12096300"/>
            <a:ext cx="27500400" cy="7064400"/>
          </a:xfrm>
          <a:prstGeom prst="rect">
            <a:avLst/>
          </a:prstGeom>
        </p:spPr>
        <p:txBody>
          <a:bodyPr spcFirstLastPara="1" wrap="square" lIns="365700" tIns="365700" rIns="365700" bIns="365700" anchor="ctr" anchorCtr="0">
            <a:normAutofit/>
          </a:bodyPr>
          <a:lstStyle/>
          <a:p>
            <a:pPr marL="0" lvl="0" indent="0" algn="l" rtl="0">
              <a:spcBef>
                <a:spcPts val="0"/>
              </a:spcBef>
              <a:spcAft>
                <a:spcPts val="0"/>
              </a:spcAft>
              <a:buNone/>
            </a:pPr>
            <a:r>
              <a:rPr lang="en">
                <a:latin typeface="Poppins"/>
                <a:ea typeface="Poppins"/>
                <a:cs typeface="Poppins"/>
                <a:sym typeface="Poppins"/>
              </a:rPr>
              <a:t>What We Built at Forsyth Tech</a:t>
            </a:r>
            <a:endParaRPr>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2" title="Group 7402445.png"/>
          <p:cNvPicPr preferRelativeResize="0"/>
          <p:nvPr/>
        </p:nvPicPr>
        <p:blipFill>
          <a:blip r:embed="rId3">
            <a:alphaModFix/>
          </a:blip>
          <a:stretch>
            <a:fillRect/>
          </a:stretch>
        </p:blipFill>
        <p:spPr>
          <a:xfrm rot="10800000">
            <a:off x="0" y="1592697"/>
            <a:ext cx="3383002" cy="9677397"/>
          </a:xfrm>
          <a:prstGeom prst="rect">
            <a:avLst/>
          </a:prstGeom>
          <a:noFill/>
          <a:ln>
            <a:noFill/>
          </a:ln>
        </p:spPr>
      </p:pic>
      <p:sp>
        <p:nvSpPr>
          <p:cNvPr id="97" name="Google Shape;97;p22"/>
          <p:cNvSpPr txBox="1"/>
          <p:nvPr/>
        </p:nvSpPr>
        <p:spPr>
          <a:xfrm>
            <a:off x="4756300" y="3600600"/>
            <a:ext cx="20245200" cy="5266800"/>
          </a:xfrm>
          <a:prstGeom prst="rect">
            <a:avLst/>
          </a:prstGeom>
          <a:noFill/>
          <a:ln>
            <a:noFill/>
          </a:ln>
        </p:spPr>
        <p:txBody>
          <a:bodyPr spcFirstLastPara="1" wrap="square" lIns="365700" tIns="365700" rIns="365700" bIns="365700" anchor="ctr" anchorCtr="0">
            <a:noAutofit/>
          </a:bodyPr>
          <a:lstStyle/>
          <a:p>
            <a:pPr marL="0" lvl="0" indent="0" algn="l" rtl="0">
              <a:lnSpc>
                <a:spcPct val="115000"/>
              </a:lnSpc>
              <a:spcBef>
                <a:spcPts val="4800"/>
              </a:spcBef>
              <a:spcAft>
                <a:spcPts val="0"/>
              </a:spcAft>
              <a:buNone/>
            </a:pPr>
            <a:endParaRPr sz="6400" b="1">
              <a:solidFill>
                <a:srgbClr val="0B0D21"/>
              </a:solidFill>
              <a:latin typeface="Poppins"/>
              <a:ea typeface="Poppins"/>
              <a:cs typeface="Poppins"/>
              <a:sym typeface="Poppins"/>
            </a:endParaRPr>
          </a:p>
          <a:p>
            <a:pPr marL="0" lvl="0" indent="0" algn="l" rtl="0">
              <a:lnSpc>
                <a:spcPct val="115000"/>
              </a:lnSpc>
              <a:spcBef>
                <a:spcPts val="4800"/>
              </a:spcBef>
              <a:spcAft>
                <a:spcPts val="0"/>
              </a:spcAft>
              <a:buClr>
                <a:schemeClr val="dk1"/>
              </a:buClr>
              <a:buSzPts val="4400"/>
              <a:buFont typeface="Arial"/>
              <a:buNone/>
            </a:pPr>
            <a:r>
              <a:rPr lang="en" sz="14000" b="1">
                <a:solidFill>
                  <a:srgbClr val="0B0D21"/>
                </a:solidFill>
                <a:latin typeface="Poppins"/>
                <a:ea typeface="Poppins"/>
                <a:cs typeface="Poppins"/>
                <a:sym typeface="Poppins"/>
              </a:rPr>
              <a:t>Our AI Program Discovery Stack</a:t>
            </a:r>
            <a:endParaRPr sz="14000" b="1">
              <a:solidFill>
                <a:srgbClr val="0B0D21"/>
              </a:solidFill>
              <a:latin typeface="Poppins"/>
              <a:ea typeface="Poppins"/>
              <a:cs typeface="Poppins"/>
              <a:sym typeface="Poppins"/>
            </a:endParaRPr>
          </a:p>
          <a:p>
            <a:pPr marL="0" lvl="0" indent="0" algn="l" rtl="0">
              <a:spcBef>
                <a:spcPts val="4800"/>
              </a:spcBef>
              <a:spcAft>
                <a:spcPts val="0"/>
              </a:spcAft>
              <a:buNone/>
            </a:pPr>
            <a:endParaRPr sz="14000" b="1">
              <a:solidFill>
                <a:srgbClr val="0B0D21"/>
              </a:solidFill>
              <a:latin typeface="Poppins"/>
              <a:ea typeface="Poppins"/>
              <a:cs typeface="Poppins"/>
              <a:sym typeface="Poppins"/>
            </a:endParaRPr>
          </a:p>
        </p:txBody>
      </p:sp>
      <p:sp>
        <p:nvSpPr>
          <p:cNvPr id="98" name="Google Shape;98;p22"/>
          <p:cNvSpPr txBox="1"/>
          <p:nvPr/>
        </p:nvSpPr>
        <p:spPr>
          <a:xfrm>
            <a:off x="4868300" y="12686100"/>
            <a:ext cx="8920800" cy="5923200"/>
          </a:xfrm>
          <a:prstGeom prst="rect">
            <a:avLst/>
          </a:prstGeom>
          <a:noFill/>
          <a:ln>
            <a:noFill/>
          </a:ln>
        </p:spPr>
        <p:txBody>
          <a:bodyPr spcFirstLastPara="1" wrap="square" lIns="365700" tIns="365700" rIns="365700" bIns="365700" anchor="t" anchorCtr="0">
            <a:noAutofit/>
          </a:bodyPr>
          <a:lstStyle/>
          <a:p>
            <a:pPr marL="0" lvl="0" indent="0" algn="l" rtl="0">
              <a:spcBef>
                <a:spcPts val="0"/>
              </a:spcBef>
              <a:spcAft>
                <a:spcPts val="0"/>
              </a:spcAft>
              <a:buNone/>
            </a:pPr>
            <a:r>
              <a:rPr lang="en" sz="4800" dirty="0">
                <a:solidFill>
                  <a:srgbClr val="0B0D21"/>
                </a:solidFill>
                <a:latin typeface="Poppins"/>
                <a:ea typeface="Poppins"/>
                <a:cs typeface="Poppins"/>
                <a:sym typeface="Poppins"/>
              </a:rPr>
              <a:t>Conversational program search: ask a question, get matched programs + cost + timeline + next steps.</a:t>
            </a:r>
            <a:endParaRPr sz="4800" dirty="0">
              <a:solidFill>
                <a:srgbClr val="0B0D21"/>
              </a:solidFill>
              <a:latin typeface="Poppins"/>
              <a:ea typeface="Poppins"/>
              <a:cs typeface="Poppins"/>
              <a:sym typeface="Poppins"/>
            </a:endParaRPr>
          </a:p>
        </p:txBody>
      </p:sp>
      <p:cxnSp>
        <p:nvCxnSpPr>
          <p:cNvPr id="99" name="Google Shape;99;p22"/>
          <p:cNvCxnSpPr/>
          <p:nvPr/>
        </p:nvCxnSpPr>
        <p:spPr>
          <a:xfrm>
            <a:off x="5287700" y="12363200"/>
            <a:ext cx="2536800" cy="0"/>
          </a:xfrm>
          <a:prstGeom prst="straightConnector1">
            <a:avLst/>
          </a:prstGeom>
          <a:noFill/>
          <a:ln w="38100" cap="flat" cmpd="sng">
            <a:solidFill>
              <a:srgbClr val="00C2FE"/>
            </a:solidFill>
            <a:prstDash val="solid"/>
            <a:round/>
            <a:headEnd type="none" w="med" len="med"/>
            <a:tailEnd type="none" w="med" len="med"/>
          </a:ln>
        </p:spPr>
      </p:cxnSp>
      <p:sp>
        <p:nvSpPr>
          <p:cNvPr id="100" name="Google Shape;100;p22"/>
          <p:cNvSpPr txBox="1">
            <a:spLocks noGrp="1"/>
          </p:cNvSpPr>
          <p:nvPr>
            <p:ph type="title" idx="4294967295"/>
          </p:nvPr>
        </p:nvSpPr>
        <p:spPr>
          <a:xfrm>
            <a:off x="14656400" y="9942900"/>
            <a:ext cx="9943200" cy="1828800"/>
          </a:xfrm>
          <a:prstGeom prst="rect">
            <a:avLst/>
          </a:prstGeom>
        </p:spPr>
        <p:txBody>
          <a:bodyPr spcFirstLastPara="1" wrap="square" lIns="365700" tIns="365700" rIns="365700" bIns="365700" anchor="ctr" anchorCtr="0">
            <a:noAutofit/>
          </a:bodyPr>
          <a:lstStyle/>
          <a:p>
            <a:pPr marL="0" lvl="0" indent="0" algn="l" rtl="0">
              <a:spcBef>
                <a:spcPts val="0"/>
              </a:spcBef>
              <a:spcAft>
                <a:spcPts val="0"/>
              </a:spcAft>
              <a:buNone/>
            </a:pPr>
            <a:endParaRPr sz="7200">
              <a:solidFill>
                <a:srgbClr val="FE5000"/>
              </a:solidFill>
            </a:endParaRPr>
          </a:p>
          <a:p>
            <a:pPr marL="0" lvl="0" indent="0" algn="l" rtl="0">
              <a:spcBef>
                <a:spcPts val="0"/>
              </a:spcBef>
              <a:spcAft>
                <a:spcPts val="0"/>
              </a:spcAft>
              <a:buClr>
                <a:schemeClr val="dk1"/>
              </a:buClr>
              <a:buSzPts val="4400"/>
              <a:buFont typeface="Arial"/>
              <a:buNone/>
            </a:pPr>
            <a:r>
              <a:rPr lang="en" sz="7200">
                <a:solidFill>
                  <a:srgbClr val="FE5000"/>
                </a:solidFill>
              </a:rPr>
              <a:t>AEO/GEO Strategy</a:t>
            </a:r>
            <a:endParaRPr sz="7200">
              <a:solidFill>
                <a:srgbClr val="FE5000"/>
              </a:solidFill>
            </a:endParaRPr>
          </a:p>
          <a:p>
            <a:pPr marL="0" lvl="0" indent="0" algn="l" rtl="0">
              <a:spcBef>
                <a:spcPts val="0"/>
              </a:spcBef>
              <a:spcAft>
                <a:spcPts val="0"/>
              </a:spcAft>
              <a:buNone/>
            </a:pPr>
            <a:endParaRPr sz="7200">
              <a:solidFill>
                <a:srgbClr val="FE5000"/>
              </a:solidFill>
            </a:endParaRPr>
          </a:p>
        </p:txBody>
      </p:sp>
      <p:sp>
        <p:nvSpPr>
          <p:cNvPr id="101" name="Google Shape;101;p22"/>
          <p:cNvSpPr txBox="1"/>
          <p:nvPr/>
        </p:nvSpPr>
        <p:spPr>
          <a:xfrm>
            <a:off x="14594500" y="12686100"/>
            <a:ext cx="8920800" cy="5923200"/>
          </a:xfrm>
          <a:prstGeom prst="rect">
            <a:avLst/>
          </a:prstGeom>
          <a:noFill/>
          <a:ln>
            <a:noFill/>
          </a:ln>
        </p:spPr>
        <p:txBody>
          <a:bodyPr spcFirstLastPara="1" wrap="square" lIns="365700" tIns="365700" rIns="365700" bIns="365700" anchor="t" anchorCtr="0">
            <a:noAutofit/>
          </a:bodyPr>
          <a:lstStyle/>
          <a:p>
            <a:pPr marL="0" lvl="0" indent="0" algn="l" rtl="0">
              <a:spcBef>
                <a:spcPts val="0"/>
              </a:spcBef>
              <a:spcAft>
                <a:spcPts val="0"/>
              </a:spcAft>
              <a:buClr>
                <a:schemeClr val="dk1"/>
              </a:buClr>
              <a:buSzPts val="4400"/>
              <a:buFont typeface="Arial"/>
              <a:buNone/>
            </a:pPr>
            <a:r>
              <a:rPr lang="en-US" sz="4800" dirty="0">
                <a:solidFill>
                  <a:srgbClr val="0B0D21"/>
                </a:solidFill>
                <a:latin typeface="Poppins"/>
                <a:ea typeface="Poppins"/>
                <a:cs typeface="Poppins"/>
                <a:sym typeface="Poppins"/>
              </a:rPr>
              <a:t>Making every program page AI-readable: structured copy, schema markup, question-based content, and ongoing AI monitoring.</a:t>
            </a:r>
            <a:endParaRPr sz="4800" dirty="0">
              <a:solidFill>
                <a:srgbClr val="0B0D21"/>
              </a:solidFill>
              <a:latin typeface="Poppins"/>
              <a:ea typeface="Poppins"/>
              <a:cs typeface="Poppins"/>
              <a:sym typeface="Poppins"/>
            </a:endParaRPr>
          </a:p>
          <a:p>
            <a:pPr marL="0" lvl="0" indent="0" algn="l" rtl="0">
              <a:spcBef>
                <a:spcPts val="0"/>
              </a:spcBef>
              <a:spcAft>
                <a:spcPts val="0"/>
              </a:spcAft>
              <a:buClr>
                <a:schemeClr val="dk1"/>
              </a:buClr>
              <a:buSzPts val="4400"/>
              <a:buFont typeface="Arial"/>
              <a:buNone/>
            </a:pPr>
            <a:endParaRPr sz="4800" dirty="0">
              <a:solidFill>
                <a:srgbClr val="0B0D21"/>
              </a:solidFill>
              <a:latin typeface="Poppins"/>
              <a:ea typeface="Poppins"/>
              <a:cs typeface="Poppins"/>
              <a:sym typeface="Poppins"/>
            </a:endParaRPr>
          </a:p>
          <a:p>
            <a:pPr marL="0" lvl="0" indent="0" algn="l" rtl="0">
              <a:spcBef>
                <a:spcPts val="0"/>
              </a:spcBef>
              <a:spcAft>
                <a:spcPts val="0"/>
              </a:spcAft>
              <a:buNone/>
            </a:pPr>
            <a:endParaRPr sz="4800" dirty="0">
              <a:solidFill>
                <a:srgbClr val="0B0D21"/>
              </a:solidFill>
              <a:latin typeface="Poppins"/>
              <a:ea typeface="Poppins"/>
              <a:cs typeface="Poppins"/>
              <a:sym typeface="Poppins"/>
            </a:endParaRPr>
          </a:p>
        </p:txBody>
      </p:sp>
      <p:cxnSp>
        <p:nvCxnSpPr>
          <p:cNvPr id="102" name="Google Shape;102;p22"/>
          <p:cNvCxnSpPr/>
          <p:nvPr/>
        </p:nvCxnSpPr>
        <p:spPr>
          <a:xfrm>
            <a:off x="15013900" y="12363200"/>
            <a:ext cx="2536800" cy="0"/>
          </a:xfrm>
          <a:prstGeom prst="straightConnector1">
            <a:avLst/>
          </a:prstGeom>
          <a:noFill/>
          <a:ln w="38100" cap="flat" cmpd="sng">
            <a:solidFill>
              <a:srgbClr val="00C2FE"/>
            </a:solidFill>
            <a:prstDash val="solid"/>
            <a:round/>
            <a:headEnd type="none" w="med" len="med"/>
            <a:tailEnd type="none" w="med" len="med"/>
          </a:ln>
        </p:spPr>
      </p:cxnSp>
      <p:sp>
        <p:nvSpPr>
          <p:cNvPr id="103" name="Google Shape;103;p22"/>
          <p:cNvSpPr txBox="1">
            <a:spLocks noGrp="1"/>
          </p:cNvSpPr>
          <p:nvPr>
            <p:ph type="title" idx="4294967295"/>
          </p:nvPr>
        </p:nvSpPr>
        <p:spPr>
          <a:xfrm>
            <a:off x="24410000" y="9942900"/>
            <a:ext cx="8920800" cy="1828800"/>
          </a:xfrm>
          <a:prstGeom prst="rect">
            <a:avLst/>
          </a:prstGeom>
        </p:spPr>
        <p:txBody>
          <a:bodyPr spcFirstLastPara="1" wrap="square" lIns="365700" tIns="365700" rIns="365700" bIns="365700" anchor="ctr" anchorCtr="0">
            <a:noAutofit/>
          </a:bodyPr>
          <a:lstStyle/>
          <a:p>
            <a:pPr marL="0" lvl="0" indent="0" algn="l" rtl="0">
              <a:spcBef>
                <a:spcPts val="0"/>
              </a:spcBef>
              <a:spcAft>
                <a:spcPts val="0"/>
              </a:spcAft>
              <a:buNone/>
            </a:pPr>
            <a:r>
              <a:rPr lang="en" sz="7200">
                <a:solidFill>
                  <a:srgbClr val="FE5000"/>
                </a:solidFill>
              </a:rPr>
              <a:t>AI Agent (BoltBot)</a:t>
            </a:r>
            <a:endParaRPr sz="7200">
              <a:solidFill>
                <a:srgbClr val="FE5000"/>
              </a:solidFill>
            </a:endParaRPr>
          </a:p>
        </p:txBody>
      </p:sp>
      <p:sp>
        <p:nvSpPr>
          <p:cNvPr id="104" name="Google Shape;104;p22"/>
          <p:cNvSpPr txBox="1"/>
          <p:nvPr/>
        </p:nvSpPr>
        <p:spPr>
          <a:xfrm>
            <a:off x="24348100" y="12686100"/>
            <a:ext cx="8920800" cy="5923200"/>
          </a:xfrm>
          <a:prstGeom prst="rect">
            <a:avLst/>
          </a:prstGeom>
          <a:noFill/>
          <a:ln>
            <a:noFill/>
          </a:ln>
        </p:spPr>
        <p:txBody>
          <a:bodyPr spcFirstLastPara="1" wrap="square" lIns="365700" tIns="365700" rIns="365700" bIns="365700" anchor="t" anchorCtr="0">
            <a:noAutofit/>
          </a:bodyPr>
          <a:lstStyle/>
          <a:p>
            <a:pPr marL="0" lvl="0" indent="0" algn="l" rtl="0">
              <a:spcBef>
                <a:spcPts val="0"/>
              </a:spcBef>
              <a:spcAft>
                <a:spcPts val="0"/>
              </a:spcAft>
              <a:buNone/>
            </a:pPr>
            <a:r>
              <a:rPr lang="en" sz="4800" dirty="0">
                <a:solidFill>
                  <a:srgbClr val="0B0D21"/>
                </a:solidFill>
                <a:latin typeface="Poppins"/>
                <a:ea typeface="Poppins"/>
                <a:cs typeface="Poppins"/>
                <a:sym typeface="Poppins"/>
              </a:rPr>
              <a:t>24/7 agent across SMS, web, and emails so answers to routine questions and routes complex needs to staff.</a:t>
            </a:r>
            <a:endParaRPr sz="4800" dirty="0">
              <a:solidFill>
                <a:srgbClr val="0B0D21"/>
              </a:solidFill>
              <a:latin typeface="Poppins"/>
              <a:ea typeface="Poppins"/>
              <a:cs typeface="Poppins"/>
              <a:sym typeface="Poppins"/>
            </a:endParaRPr>
          </a:p>
        </p:txBody>
      </p:sp>
      <p:cxnSp>
        <p:nvCxnSpPr>
          <p:cNvPr id="105" name="Google Shape;105;p22"/>
          <p:cNvCxnSpPr/>
          <p:nvPr/>
        </p:nvCxnSpPr>
        <p:spPr>
          <a:xfrm>
            <a:off x="24767500" y="12363200"/>
            <a:ext cx="2536800" cy="0"/>
          </a:xfrm>
          <a:prstGeom prst="straightConnector1">
            <a:avLst/>
          </a:prstGeom>
          <a:noFill/>
          <a:ln w="38100" cap="flat" cmpd="sng">
            <a:solidFill>
              <a:srgbClr val="00C2FE"/>
            </a:solidFill>
            <a:prstDash val="solid"/>
            <a:round/>
            <a:headEnd type="none" w="med" len="med"/>
            <a:tailEnd type="none" w="med" len="med"/>
          </a:ln>
        </p:spPr>
      </p:cxnSp>
      <p:sp>
        <p:nvSpPr>
          <p:cNvPr id="106" name="Google Shape;106;p22"/>
          <p:cNvSpPr txBox="1">
            <a:spLocks noGrp="1"/>
          </p:cNvSpPr>
          <p:nvPr>
            <p:ph type="title" idx="4294967295"/>
          </p:nvPr>
        </p:nvSpPr>
        <p:spPr>
          <a:xfrm>
            <a:off x="4982900" y="9906700"/>
            <a:ext cx="8920800" cy="1828800"/>
          </a:xfrm>
          <a:prstGeom prst="rect">
            <a:avLst/>
          </a:prstGeom>
        </p:spPr>
        <p:txBody>
          <a:bodyPr spcFirstLastPara="1" wrap="square" lIns="365700" tIns="365700" rIns="365700" bIns="365700" anchor="ctr" anchorCtr="0">
            <a:noAutofit/>
          </a:bodyPr>
          <a:lstStyle/>
          <a:p>
            <a:pPr marL="0" lvl="0" indent="0" algn="l" rtl="0">
              <a:spcBef>
                <a:spcPts val="0"/>
              </a:spcBef>
              <a:spcAft>
                <a:spcPts val="0"/>
              </a:spcAft>
              <a:buNone/>
            </a:pPr>
            <a:endParaRPr sz="7200">
              <a:solidFill>
                <a:srgbClr val="FE5000"/>
              </a:solidFill>
            </a:endParaRPr>
          </a:p>
          <a:p>
            <a:pPr marL="0" lvl="0" indent="0" algn="l" rtl="0">
              <a:spcBef>
                <a:spcPts val="0"/>
              </a:spcBef>
              <a:spcAft>
                <a:spcPts val="0"/>
              </a:spcAft>
              <a:buNone/>
            </a:pPr>
            <a:r>
              <a:rPr lang="en" sz="7200">
                <a:solidFill>
                  <a:srgbClr val="FE5000"/>
                </a:solidFill>
              </a:rPr>
              <a:t>AI Search on Our Site</a:t>
            </a:r>
            <a:endParaRPr sz="7200">
              <a:solidFill>
                <a:srgbClr val="FE5000"/>
              </a:solidFill>
            </a:endParaRPr>
          </a:p>
          <a:p>
            <a:pPr marL="0" lvl="0" indent="0" algn="l" rtl="0">
              <a:spcBef>
                <a:spcPts val="0"/>
              </a:spcBef>
              <a:spcAft>
                <a:spcPts val="0"/>
              </a:spcAft>
              <a:buNone/>
            </a:pPr>
            <a:endParaRPr sz="7200">
              <a:solidFill>
                <a:srgbClr val="FE5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3"/>
          <p:cNvPicPr preferRelativeResize="0"/>
          <p:nvPr/>
        </p:nvPicPr>
        <p:blipFill rotWithShape="1">
          <a:blip r:embed="rId3">
            <a:alphaModFix/>
          </a:blip>
          <a:srcRect t="-75660" b="-75660"/>
          <a:stretch>
            <a:fillRect/>
          </a:stretch>
        </p:blipFill>
        <p:spPr>
          <a:xfrm>
            <a:off x="3943300" y="2260400"/>
            <a:ext cx="10960800" cy="15746400"/>
          </a:xfrm>
          <a:prstGeom prst="roundRect">
            <a:avLst>
              <a:gd name="adj" fmla="val 6193"/>
            </a:avLst>
          </a:prstGeom>
          <a:noFill/>
          <a:ln>
            <a:noFill/>
          </a:ln>
        </p:spPr>
      </p:pic>
      <p:sp>
        <p:nvSpPr>
          <p:cNvPr id="112" name="Google Shape;112;p23"/>
          <p:cNvSpPr txBox="1"/>
          <p:nvPr/>
        </p:nvSpPr>
        <p:spPr>
          <a:xfrm>
            <a:off x="16279200" y="4823900"/>
            <a:ext cx="18070800" cy="4480800"/>
          </a:xfrm>
          <a:prstGeom prst="rect">
            <a:avLst/>
          </a:prstGeom>
          <a:noFill/>
          <a:ln>
            <a:noFill/>
          </a:ln>
        </p:spPr>
        <p:txBody>
          <a:bodyPr spcFirstLastPara="1" wrap="square" lIns="365700" tIns="365700" rIns="365700" bIns="365700" anchor="ctr" anchorCtr="0">
            <a:noAutofit/>
          </a:bodyPr>
          <a:lstStyle/>
          <a:p>
            <a:pPr marL="0" lvl="0" indent="0" algn="l" rtl="0">
              <a:spcBef>
                <a:spcPts val="0"/>
              </a:spcBef>
              <a:spcAft>
                <a:spcPts val="0"/>
              </a:spcAft>
              <a:buNone/>
            </a:pPr>
            <a:r>
              <a:rPr lang="en" sz="7200" b="1">
                <a:solidFill>
                  <a:srgbClr val="0B0D21"/>
                </a:solidFill>
                <a:latin typeface="Poppins"/>
                <a:ea typeface="Poppins"/>
                <a:cs typeface="Poppins"/>
                <a:sym typeface="Poppins"/>
              </a:rPr>
              <a:t>What happened when we made our programs AI-findable</a:t>
            </a:r>
            <a:endParaRPr sz="12000" b="1">
              <a:solidFill>
                <a:srgbClr val="0B0D21"/>
              </a:solidFill>
              <a:latin typeface="Poppins"/>
              <a:ea typeface="Poppins"/>
              <a:cs typeface="Poppins"/>
              <a:sym typeface="Poppins"/>
            </a:endParaRPr>
          </a:p>
        </p:txBody>
      </p:sp>
      <p:sp>
        <p:nvSpPr>
          <p:cNvPr id="113" name="Google Shape;113;p23"/>
          <p:cNvSpPr txBox="1"/>
          <p:nvPr/>
        </p:nvSpPr>
        <p:spPr>
          <a:xfrm>
            <a:off x="16183200" y="9510300"/>
            <a:ext cx="15961200" cy="8030400"/>
          </a:xfrm>
          <a:prstGeom prst="rect">
            <a:avLst/>
          </a:prstGeom>
          <a:noFill/>
          <a:ln>
            <a:noFill/>
          </a:ln>
        </p:spPr>
        <p:txBody>
          <a:bodyPr spcFirstLastPara="1" wrap="square" lIns="365700" tIns="365700" rIns="365700" bIns="365700" anchor="t" anchorCtr="0">
            <a:noAutofit/>
          </a:bodyPr>
          <a:lstStyle/>
          <a:p>
            <a:pPr marL="0" lvl="0" indent="0" algn="l" rtl="0">
              <a:spcBef>
                <a:spcPts val="0"/>
              </a:spcBef>
              <a:spcAft>
                <a:spcPts val="0"/>
              </a:spcAft>
              <a:buClr>
                <a:schemeClr val="dk1"/>
              </a:buClr>
              <a:buSzPts val="4400"/>
              <a:buFont typeface="Arial"/>
              <a:buNone/>
            </a:pPr>
            <a:r>
              <a:rPr lang="en" sz="4800" dirty="0">
                <a:solidFill>
                  <a:srgbClr val="0B0D21"/>
                </a:solidFill>
                <a:latin typeface="Poppins"/>
                <a:ea typeface="Poppins"/>
                <a:cs typeface="Poppins"/>
                <a:sym typeface="Poppins"/>
              </a:rPr>
              <a:t>10-year enrollment high (11.7% increase). 31% prospect-to-applicant conversion rate. 183,060 staff minutes saved. 25% Bolt Discovery conversion rate in first 3 weeks. NC Community College System recommended Element451 to all 58 colleges based on our results.</a:t>
            </a:r>
            <a:endParaRPr sz="4800" dirty="0">
              <a:solidFill>
                <a:srgbClr val="0B0D21"/>
              </a:solidFill>
              <a:latin typeface="Poppins"/>
              <a:ea typeface="Poppins"/>
              <a:cs typeface="Poppins"/>
              <a:sym typeface="Poppins"/>
            </a:endParaRPr>
          </a:p>
          <a:p>
            <a:pPr marL="0" lvl="0" indent="0" algn="l" rtl="0">
              <a:spcBef>
                <a:spcPts val="0"/>
              </a:spcBef>
              <a:spcAft>
                <a:spcPts val="0"/>
              </a:spcAft>
              <a:buClr>
                <a:schemeClr val="dk1"/>
              </a:buClr>
              <a:buSzPts val="4400"/>
              <a:buFont typeface="Arial"/>
              <a:buNone/>
            </a:pPr>
            <a:endParaRPr sz="4800" dirty="0">
              <a:solidFill>
                <a:srgbClr val="0B0D21"/>
              </a:solidFill>
              <a:latin typeface="Poppins"/>
              <a:ea typeface="Poppins"/>
              <a:cs typeface="Poppins"/>
              <a:sym typeface="Poppins"/>
            </a:endParaRPr>
          </a:p>
          <a:p>
            <a:pPr marL="0" lvl="0" indent="0" algn="l" rtl="0">
              <a:spcBef>
                <a:spcPts val="0"/>
              </a:spcBef>
              <a:spcAft>
                <a:spcPts val="0"/>
              </a:spcAft>
              <a:buClr>
                <a:schemeClr val="dk1"/>
              </a:buClr>
              <a:buSzPts val="4400"/>
              <a:buFont typeface="Arial"/>
              <a:buNone/>
            </a:pPr>
            <a:r>
              <a:rPr lang="en" sz="4800" dirty="0">
                <a:solidFill>
                  <a:srgbClr val="0B0D21"/>
                </a:solidFill>
                <a:latin typeface="Poppins"/>
                <a:ea typeface="Poppins"/>
                <a:cs typeface="Poppins"/>
                <a:sym typeface="Poppins"/>
              </a:rPr>
              <a:t>AI did not replace our team. </a:t>
            </a:r>
            <a:r>
              <a:rPr lang="en-US" sz="4800" dirty="0">
                <a:solidFill>
                  <a:srgbClr val="0B0D21"/>
                </a:solidFill>
                <a:latin typeface="Poppins"/>
                <a:ea typeface="Poppins"/>
                <a:cs typeface="Poppins"/>
                <a:sym typeface="Poppins"/>
              </a:rPr>
              <a:t>It removed the routine so coaches could help nervous adults back into learning.</a:t>
            </a:r>
            <a:endParaRPr sz="4800" dirty="0">
              <a:solidFill>
                <a:srgbClr val="0B0D21"/>
              </a:solidFill>
              <a:latin typeface="Poppins"/>
              <a:ea typeface="Poppins"/>
              <a:cs typeface="Poppins"/>
              <a:sym typeface="Poppins"/>
            </a:endParaRPr>
          </a:p>
          <a:p>
            <a:pPr marL="0" lvl="0" indent="0" algn="l" rtl="0">
              <a:spcBef>
                <a:spcPts val="0"/>
              </a:spcBef>
              <a:spcAft>
                <a:spcPts val="0"/>
              </a:spcAft>
              <a:buNone/>
            </a:pPr>
            <a:endParaRPr sz="4800" dirty="0">
              <a:solidFill>
                <a:srgbClr val="0B0D21"/>
              </a:solidFill>
              <a:latin typeface="Poppins"/>
              <a:ea typeface="Poppins"/>
              <a:cs typeface="Poppins"/>
              <a:sym typeface="Poppins"/>
            </a:endParaRPr>
          </a:p>
        </p:txBody>
      </p:sp>
      <p:sp>
        <p:nvSpPr>
          <p:cNvPr id="114" name="Google Shape;114;p23"/>
          <p:cNvSpPr txBox="1">
            <a:spLocks noGrp="1"/>
          </p:cNvSpPr>
          <p:nvPr>
            <p:ph type="title" idx="4294967295"/>
          </p:nvPr>
        </p:nvSpPr>
        <p:spPr>
          <a:xfrm>
            <a:off x="16321700" y="3212700"/>
            <a:ext cx="10725600" cy="1828800"/>
          </a:xfrm>
          <a:prstGeom prst="rect">
            <a:avLst/>
          </a:prstGeom>
        </p:spPr>
        <p:txBody>
          <a:bodyPr spcFirstLastPara="1" wrap="square" lIns="365700" tIns="365700" rIns="365700" bIns="365700" anchor="ctr" anchorCtr="0">
            <a:noAutofit/>
          </a:bodyPr>
          <a:lstStyle/>
          <a:p>
            <a:pPr marL="0" lvl="0" indent="0" algn="l" rtl="0">
              <a:spcBef>
                <a:spcPts val="0"/>
              </a:spcBef>
              <a:spcAft>
                <a:spcPts val="0"/>
              </a:spcAft>
              <a:buNone/>
            </a:pPr>
            <a:r>
              <a:rPr lang="en" sz="7200">
                <a:solidFill>
                  <a:srgbClr val="FE5000"/>
                </a:solidFill>
              </a:rPr>
              <a:t>The Results</a:t>
            </a:r>
            <a:endParaRPr sz="7200">
              <a:solidFill>
                <a:srgbClr val="FE5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6839100" y="12096300"/>
            <a:ext cx="27500400" cy="7064400"/>
          </a:xfrm>
          <a:prstGeom prst="rect">
            <a:avLst/>
          </a:prstGeom>
        </p:spPr>
        <p:txBody>
          <a:bodyPr spcFirstLastPara="1" wrap="square" lIns="365700" tIns="365700" rIns="365700" bIns="365700" anchor="ctr" anchorCtr="0">
            <a:normAutofit/>
          </a:bodyPr>
          <a:lstStyle/>
          <a:p>
            <a:pPr marL="0" lvl="0" indent="0" algn="l" rtl="0">
              <a:spcBef>
                <a:spcPts val="0"/>
              </a:spcBef>
              <a:spcAft>
                <a:spcPts val="0"/>
              </a:spcAft>
              <a:buNone/>
            </a:pPr>
            <a:r>
              <a:rPr lang="en">
                <a:latin typeface="Poppins"/>
                <a:ea typeface="Poppins"/>
                <a:cs typeface="Poppins"/>
                <a:sym typeface="Poppins"/>
              </a:rPr>
              <a:t>What’s Coming Next</a:t>
            </a:r>
            <a:endParaRPr>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792</Words>
  <Application>Microsoft Macintosh PowerPoint</Application>
  <PresentationFormat>Custom</PresentationFormat>
  <Paragraphs>83</Paragraphs>
  <Slides>14</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PT Sans</vt:lpstr>
      <vt:lpstr>Poppins</vt:lpstr>
      <vt:lpstr>Simple Light</vt:lpstr>
      <vt:lpstr>Helping Adult Learners Find the Right Program with AI</vt:lpstr>
      <vt:lpstr>AVP, Student Experience, Marketing &amp; Outreach Forsyth Technical Community College</vt:lpstr>
      <vt:lpstr>How Are Adult Learners Actually Finding Programs Right Now?</vt:lpstr>
      <vt:lpstr>The Way Adults Search Has Changed</vt:lpstr>
      <vt:lpstr>The AI Visibility Gap</vt:lpstr>
      <vt:lpstr>What We Built at Forsyth Tech</vt:lpstr>
      <vt:lpstr> AEO/GEO Strategy </vt:lpstr>
      <vt:lpstr>The Results</vt:lpstr>
      <vt:lpstr>What’s Coming Next</vt:lpstr>
      <vt:lpstr> Stackable Micro-Pathways </vt:lpstr>
      <vt:lpstr>UPCEA, February 2026</vt:lpstr>
      <vt:lpstr>Your Playbook</vt:lpstr>
      <vt:lpstr>Start This Week, Scale This Year</vt:lpstr>
      <vt:lpstr>Let’s Connect!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Devin Purgason</cp:lastModifiedBy>
  <cp:revision>2</cp:revision>
  <dcterms:modified xsi:type="dcterms:W3CDTF">2026-02-11T17:28:29Z</dcterms:modified>
</cp:coreProperties>
</file>